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1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2957" y="1440949"/>
            <a:ext cx="5811" cy="4694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670162" y="2779237"/>
            <a:ext cx="1851494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SetBudgetCommand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22958" y="1896615"/>
            <a:ext cx="1848726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654694" y="4216345"/>
            <a:ext cx="1766349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setBudget</a:t>
            </a:r>
            <a:r>
              <a:rPr lang="en-US" sz="1500" i="1" dirty="0"/>
              <a:t>(amount)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26684" y="3134824"/>
            <a:ext cx="267490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77103" y="2321228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85848" y="2884368"/>
            <a:ext cx="1769354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SetBudgetCommand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595908" y="3379401"/>
            <a:ext cx="7333" cy="248003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22956" y="2651911"/>
            <a:ext cx="230372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21173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1" y="3481231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myBudget:Budget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768" y="4118502"/>
            <a:ext cx="586713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5906" y="4619420"/>
            <a:ext cx="1695743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146" y="2761934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SetBudgetCommand</a:t>
            </a:r>
            <a:r>
              <a:rPr lang="en-US" sz="1500" i="1" dirty="0"/>
              <a:t>(amount)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956" y="3498401"/>
            <a:ext cx="2295138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685" y="3745611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650" y="4081395"/>
            <a:ext cx="0" cy="16050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6465743" y="5787918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6459153" y="5792412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7EAC74AF-378E-4960-8C02-799AFB20C0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2956" y="5389726"/>
            <a:ext cx="587294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6962339A-EA6A-4676-9159-D421D0D22C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95904" y="5139674"/>
            <a:ext cx="1695744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2" grpId="0" animBg="1"/>
      <p:bldP spid="43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35</cp:revision>
  <cp:lastPrinted>2019-08-28T11:43:39Z</cp:lastPrinted>
  <dcterms:created xsi:type="dcterms:W3CDTF">2006-08-16T00:00:00Z</dcterms:created>
  <dcterms:modified xsi:type="dcterms:W3CDTF">2020-04-02T10:25:13Z</dcterms:modified>
</cp:coreProperties>
</file>