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2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C29A3-F74A-4A0E-BAC1-D5DFC749CF00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432F8-336B-4248-B2BD-41678839F7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54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318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26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02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89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29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52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6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41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33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91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3C82E-27F5-4045-82EE-E026C617D232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254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1440949"/>
            <a:ext cx="1" cy="515640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686214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ClearCommand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26682" y="2137788"/>
            <a:ext cx="1" cy="167524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28770" y="1898262"/>
            <a:ext cx="1842914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026594" y="4026550"/>
            <a:ext cx="1000462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SG" sz="1600" i="1" dirty="0" err="1"/>
              <a:t>clearList</a:t>
            </a:r>
            <a:r>
              <a:rPr lang="en-SG" sz="1600" i="1" dirty="0"/>
              <a:t>()</a:t>
            </a:r>
            <a:endParaRPr lang="en-US" sz="1500" i="1" dirty="0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26683" y="3104092"/>
            <a:ext cx="165953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55576" y="2385755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ClearCommand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481334" y="3432712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28770" y="2696242"/>
            <a:ext cx="228797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770" y="4066312"/>
            <a:ext cx="4752564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68" y="4365104"/>
            <a:ext cx="209743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780928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ClearCommand</a:t>
            </a:r>
            <a:r>
              <a:rPr lang="en-US" sz="1500" i="1" dirty="0"/>
              <a:t>()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5" y="3573894"/>
            <a:ext cx="2303038" cy="722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092" y="3753907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406" y="3674957"/>
            <a:ext cx="0" cy="292239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339118" y="5809771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336421" y="5816347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4" y="5427032"/>
            <a:ext cx="476904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7968" y="5157192"/>
            <a:ext cx="209743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470DB825-D99A-408A-955D-2D7BED6C1F10}"/>
              </a:ext>
            </a:extLst>
          </p:cNvPr>
          <p:cNvSpPr/>
          <p:nvPr/>
        </p:nvSpPr>
        <p:spPr>
          <a:xfrm>
            <a:off x="179514" y="941100"/>
            <a:ext cx="1152109" cy="499844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300" dirty="0"/>
          </a:p>
        </p:txBody>
      </p:sp>
      <p:sp>
        <p:nvSpPr>
          <p:cNvPr id="32" name="Google Shape;59;p14">
            <a:extLst>
              <a:ext uri="{FF2B5EF4-FFF2-40B4-BE49-F238E27FC236}">
                <a16:creationId xmlns:a16="http://schemas.microsoft.com/office/drawing/2014/main" id="{8585B9B8-B530-4DFB-A555-71C95A8AA4F0}"/>
              </a:ext>
            </a:extLst>
          </p:cNvPr>
          <p:cNvSpPr/>
          <p:nvPr/>
        </p:nvSpPr>
        <p:spPr>
          <a:xfrm>
            <a:off x="2571685" y="1638879"/>
            <a:ext cx="1113408" cy="486229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300" dirty="0"/>
          </a:p>
        </p:txBody>
      </p:sp>
      <p:sp>
        <p:nvSpPr>
          <p:cNvPr id="35" name="Google Shape;62;p14">
            <a:extLst>
              <a:ext uri="{FF2B5EF4-FFF2-40B4-BE49-F238E27FC236}">
                <a16:creationId xmlns:a16="http://schemas.microsoft.com/office/drawing/2014/main" id="{1EDFE036-6BD4-43FE-8BB0-980C469CD72B}"/>
              </a:ext>
            </a:extLst>
          </p:cNvPr>
          <p:cNvSpPr/>
          <p:nvPr/>
        </p:nvSpPr>
        <p:spPr>
          <a:xfrm>
            <a:off x="6645824" y="3112622"/>
            <a:ext cx="1877199" cy="600145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endParaRPr lang="en-US" sz="1400" dirty="0">
              <a:solidFill>
                <a:prstClr val="black"/>
              </a:solidFill>
            </a:endParaRPr>
          </a:p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400" dirty="0" err="1">
                <a:solidFill>
                  <a:prstClr val="black"/>
                </a:solidFill>
              </a:rPr>
              <a:t>items:ShoppingList</a:t>
            </a:r>
            <a:endParaRPr lang="en-US" sz="1400" dirty="0">
              <a:solidFill>
                <a:prstClr val="black"/>
              </a:solidFill>
            </a:endParaRPr>
          </a:p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4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joshualoh579@yahoo.com</dc:creator>
  <cp:lastModifiedBy>Trisha Angelica</cp:lastModifiedBy>
  <cp:revision>8</cp:revision>
  <dcterms:created xsi:type="dcterms:W3CDTF">2020-03-25T03:50:13Z</dcterms:created>
  <dcterms:modified xsi:type="dcterms:W3CDTF">2020-04-05T02:24:15Z</dcterms:modified>
</cp:coreProperties>
</file>