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1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30971"/>
            <a:ext cx="0" cy="483267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DeleteCommand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23645" y="1872698"/>
            <a:ext cx="184803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533081" y="4044402"/>
            <a:ext cx="158451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deleteItem</a:t>
            </a:r>
            <a:r>
              <a:rPr lang="en-US" sz="1500" i="1" dirty="0"/>
              <a:t>(index)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18095" y="3109930"/>
            <a:ext cx="2276155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48114" y="2320800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086064" y="3013295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DeleteCommand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5179" y="3396473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48114" y="2696242"/>
            <a:ext cx="227857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114" y="4075022"/>
            <a:ext cx="5327065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5179" y="4361412"/>
            <a:ext cx="222543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826789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DeleteCommand</a:t>
            </a:r>
            <a:r>
              <a:rPr lang="en-US" sz="1500" i="1" dirty="0"/>
              <a:t>(index)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645" y="3538261"/>
            <a:ext cx="2261392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271" y="3740236"/>
            <a:ext cx="1346" cy="25921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40809" y="576613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34219" y="577063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463" y="5427029"/>
            <a:ext cx="533455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31A19B62-A0CB-4B26-AE69-094377D19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1138" y="5036333"/>
            <a:ext cx="2225439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3BA923F1-DAC8-4951-B76C-99FD2369EF88}"/>
              </a:ext>
            </a:extLst>
          </p:cNvPr>
          <p:cNvSpPr/>
          <p:nvPr/>
        </p:nvSpPr>
        <p:spPr>
          <a:xfrm>
            <a:off x="76200" y="1090317"/>
            <a:ext cx="1319597" cy="388465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300" dirty="0"/>
          </a:p>
        </p:txBody>
      </p:sp>
      <p:sp>
        <p:nvSpPr>
          <p:cNvPr id="32" name="Google Shape;59;p14">
            <a:extLst>
              <a:ext uri="{FF2B5EF4-FFF2-40B4-BE49-F238E27FC236}">
                <a16:creationId xmlns:a16="http://schemas.microsoft.com/office/drawing/2014/main" id="{56D211FD-CFE6-4922-8D4D-4A058CBA1F5D}"/>
              </a:ext>
            </a:extLst>
          </p:cNvPr>
          <p:cNvSpPr/>
          <p:nvPr/>
        </p:nvSpPr>
        <p:spPr>
          <a:xfrm>
            <a:off x="2571685" y="1641243"/>
            <a:ext cx="1085911" cy="491000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300" dirty="0"/>
          </a:p>
        </p:txBody>
      </p:sp>
      <p:sp>
        <p:nvSpPr>
          <p:cNvPr id="35" name="Google Shape;62;p14">
            <a:extLst>
              <a:ext uri="{FF2B5EF4-FFF2-40B4-BE49-F238E27FC236}">
                <a16:creationId xmlns:a16="http://schemas.microsoft.com/office/drawing/2014/main" id="{DC1A3D60-7E09-4842-95AD-5C2C2946B9A6}"/>
              </a:ext>
            </a:extLst>
          </p:cNvPr>
          <p:cNvSpPr/>
          <p:nvPr/>
        </p:nvSpPr>
        <p:spPr>
          <a:xfrm>
            <a:off x="7421118" y="3342592"/>
            <a:ext cx="1564532" cy="467404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 err="1">
                <a:latin typeface="Calibri"/>
                <a:ea typeface="Calibri"/>
                <a:cs typeface="Calibri"/>
                <a:sym typeface="Calibri"/>
              </a:rPr>
              <a:t>Items:ShoppingList</a:t>
            </a:r>
            <a:endParaRPr lang="en-SG" sz="13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39</cp:revision>
  <cp:lastPrinted>2019-08-28T11:43:39Z</cp:lastPrinted>
  <dcterms:created xsi:type="dcterms:W3CDTF">2006-08-16T00:00:00Z</dcterms:created>
  <dcterms:modified xsi:type="dcterms:W3CDTF">2020-04-05T02:26:58Z</dcterms:modified>
</cp:coreProperties>
</file>