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89" d="100"/>
          <a:sy n="89" d="100"/>
        </p:scale>
        <p:origin x="135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non Wong" userId="8c83f3d3550a5322" providerId="LiveId" clId="{BD5D8F0F-BE54-4BEF-B8C0-2A342CEC57F4}"/>
    <pc:docChg chg="undo custSel modSld">
      <pc:chgData name="Shannon Wong" userId="8c83f3d3550a5322" providerId="LiveId" clId="{BD5D8F0F-BE54-4BEF-B8C0-2A342CEC57F4}" dt="2020-04-04T04:37:07" v="27" actId="14100"/>
      <pc:docMkLst>
        <pc:docMk/>
      </pc:docMkLst>
      <pc:sldChg chg="addSp delSp modSp">
        <pc:chgData name="Shannon Wong" userId="8c83f3d3550a5322" providerId="LiveId" clId="{BD5D8F0F-BE54-4BEF-B8C0-2A342CEC57F4}" dt="2020-04-04T04:37:07" v="27" actId="14100"/>
        <pc:sldMkLst>
          <pc:docMk/>
          <pc:sldMk cId="3228498101" sldId="269"/>
        </pc:sldMkLst>
        <pc:spChg chg="mod">
          <ac:chgData name="Shannon Wong" userId="8c83f3d3550a5322" providerId="LiveId" clId="{BD5D8F0F-BE54-4BEF-B8C0-2A342CEC57F4}" dt="2020-04-04T04:37:04.147" v="26" actId="14100"/>
          <ac:spMkLst>
            <pc:docMk/>
            <pc:sldMk cId="3228498101" sldId="269"/>
            <ac:spMk id="5" creationId="{00000000-0000-0000-0000-000000000000}"/>
          </ac:spMkLst>
        </pc:spChg>
        <pc:spChg chg="del">
          <ac:chgData name="Shannon Wong" userId="8c83f3d3550a5322" providerId="LiveId" clId="{BD5D8F0F-BE54-4BEF-B8C0-2A342CEC57F4}" dt="2020-04-04T04:35:20.529" v="0" actId="478"/>
          <ac:spMkLst>
            <pc:docMk/>
            <pc:sldMk cId="3228498101" sldId="269"/>
            <ac:spMk id="17" creationId="{00000000-0000-0000-0000-000000000000}"/>
          </ac:spMkLst>
        </pc:spChg>
        <pc:spChg chg="mod">
          <ac:chgData name="Shannon Wong" userId="8c83f3d3550a5322" providerId="LiveId" clId="{BD5D8F0F-BE54-4BEF-B8C0-2A342CEC57F4}" dt="2020-04-04T04:37:07" v="27" actId="14100"/>
          <ac:spMkLst>
            <pc:docMk/>
            <pc:sldMk cId="3228498101" sldId="269"/>
            <ac:spMk id="19" creationId="{00000000-0000-0000-0000-000000000000}"/>
          </ac:spMkLst>
        </pc:spChg>
        <pc:spChg chg="mod">
          <ac:chgData name="Shannon Wong" userId="8c83f3d3550a5322" providerId="LiveId" clId="{BD5D8F0F-BE54-4BEF-B8C0-2A342CEC57F4}" dt="2020-04-04T04:35:40.801" v="6" actId="14100"/>
          <ac:spMkLst>
            <pc:docMk/>
            <pc:sldMk cId="3228498101" sldId="269"/>
            <ac:spMk id="20" creationId="{00000000-0000-0000-0000-000000000000}"/>
          </ac:spMkLst>
        </pc:spChg>
        <pc:spChg chg="mod">
          <ac:chgData name="Shannon Wong" userId="8c83f3d3550a5322" providerId="LiveId" clId="{BD5D8F0F-BE54-4BEF-B8C0-2A342CEC57F4}" dt="2020-04-04T04:36:40.669" v="22" actId="14100"/>
          <ac:spMkLst>
            <pc:docMk/>
            <pc:sldMk cId="3228498101" sldId="269"/>
            <ac:spMk id="24" creationId="{00000000-0000-0000-0000-000000000000}"/>
          </ac:spMkLst>
        </pc:spChg>
        <pc:spChg chg="mod">
          <ac:chgData name="Shannon Wong" userId="8c83f3d3550a5322" providerId="LiveId" clId="{BD5D8F0F-BE54-4BEF-B8C0-2A342CEC57F4}" dt="2020-04-04T04:36:54.976" v="24" actId="14100"/>
          <ac:spMkLst>
            <pc:docMk/>
            <pc:sldMk cId="3228498101" sldId="269"/>
            <ac:spMk id="30" creationId="{FDA32707-D20E-473E-ACEB-0E87B57EE3F4}"/>
          </ac:spMkLst>
        </pc:spChg>
        <pc:spChg chg="mod">
          <ac:chgData name="Shannon Wong" userId="8c83f3d3550a5322" providerId="LiveId" clId="{BD5D8F0F-BE54-4BEF-B8C0-2A342CEC57F4}" dt="2020-04-04T04:37:01.312" v="25" actId="14100"/>
          <ac:spMkLst>
            <pc:docMk/>
            <pc:sldMk cId="3228498101" sldId="269"/>
            <ac:spMk id="33" creationId="{00000000-0000-0000-0000-000000000000}"/>
          </ac:spMkLst>
        </pc:spChg>
        <pc:spChg chg="mod">
          <ac:chgData name="Shannon Wong" userId="8c83f3d3550a5322" providerId="LiveId" clId="{BD5D8F0F-BE54-4BEF-B8C0-2A342CEC57F4}" dt="2020-04-04T04:35:52.343" v="10" actId="14100"/>
          <ac:spMkLst>
            <pc:docMk/>
            <pc:sldMk cId="3228498101" sldId="269"/>
            <ac:spMk id="34" creationId="{00000000-0000-0000-0000-000000000000}"/>
          </ac:spMkLst>
        </pc:spChg>
        <pc:spChg chg="del">
          <ac:chgData name="Shannon Wong" userId="8c83f3d3550a5322" providerId="LiveId" clId="{BD5D8F0F-BE54-4BEF-B8C0-2A342CEC57F4}" dt="2020-04-04T04:35:33.012" v="4" actId="478"/>
          <ac:spMkLst>
            <pc:docMk/>
            <pc:sldMk cId="3228498101" sldId="269"/>
            <ac:spMk id="40" creationId="{00000000-0000-0000-0000-000000000000}"/>
          </ac:spMkLst>
        </pc:spChg>
        <pc:spChg chg="del">
          <ac:chgData name="Shannon Wong" userId="8c83f3d3550a5322" providerId="LiveId" clId="{BD5D8F0F-BE54-4BEF-B8C0-2A342CEC57F4}" dt="2020-04-04T04:35:27.151" v="3" actId="478"/>
          <ac:spMkLst>
            <pc:docMk/>
            <pc:sldMk cId="3228498101" sldId="269"/>
            <ac:spMk id="44" creationId="{1ABAE2EE-0C6F-40C9-9F83-C6E45146189B}"/>
          </ac:spMkLst>
        </pc:spChg>
        <pc:spChg chg="mod">
          <ac:chgData name="Shannon Wong" userId="8c83f3d3550a5322" providerId="LiveId" clId="{BD5D8F0F-BE54-4BEF-B8C0-2A342CEC57F4}" dt="2020-04-04T04:36:09.922" v="15" actId="14100"/>
          <ac:spMkLst>
            <pc:docMk/>
            <pc:sldMk cId="3228498101" sldId="269"/>
            <ac:spMk id="45" creationId="{0EB24DA8-2498-4853-AED4-3458A81C456A}"/>
          </ac:spMkLst>
        </pc:spChg>
        <pc:spChg chg="mod">
          <ac:chgData name="Shannon Wong" userId="8c83f3d3550a5322" providerId="LiveId" clId="{BD5D8F0F-BE54-4BEF-B8C0-2A342CEC57F4}" dt="2020-04-04T04:36:30.965" v="19" actId="688"/>
          <ac:spMkLst>
            <pc:docMk/>
            <pc:sldMk cId="3228498101" sldId="269"/>
            <ac:spMk id="47" creationId="{342B431E-151F-4A55-A1AE-57F6FE56D1EF}"/>
          </ac:spMkLst>
        </pc:spChg>
        <pc:spChg chg="mod">
          <ac:chgData name="Shannon Wong" userId="8c83f3d3550a5322" providerId="LiveId" clId="{BD5D8F0F-BE54-4BEF-B8C0-2A342CEC57F4}" dt="2020-04-04T04:36:03.798" v="13" actId="14100"/>
          <ac:spMkLst>
            <pc:docMk/>
            <pc:sldMk cId="3228498101" sldId="269"/>
            <ac:spMk id="48" creationId="{5278BFBC-6FA4-432C-994E-8DD2A55ED046}"/>
          </ac:spMkLst>
        </pc:spChg>
        <pc:grpChg chg="add del mod">
          <ac:chgData name="Shannon Wong" userId="8c83f3d3550a5322" providerId="LiveId" clId="{BD5D8F0F-BE54-4BEF-B8C0-2A342CEC57F4}" dt="2020-04-04T04:36:36.427" v="21" actId="14100"/>
          <ac:grpSpMkLst>
            <pc:docMk/>
            <pc:sldMk cId="3228498101" sldId="269"/>
            <ac:grpSpMk id="3" creationId="{9FBBA2CE-ADC1-4537-8EF0-01831B9D92F7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5/4/2020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D52646B-7910-4CF7-A703-93E8C002A835}"/>
              </a:ext>
            </a:extLst>
          </p:cNvPr>
          <p:cNvGrpSpPr/>
          <p:nvPr/>
        </p:nvGrpSpPr>
        <p:grpSpPr>
          <a:xfrm>
            <a:off x="1686465" y="1440950"/>
            <a:ext cx="5933535" cy="4036968"/>
            <a:chOff x="728768" y="1440950"/>
            <a:chExt cx="5933535" cy="4036968"/>
          </a:xfrm>
        </p:grpSpPr>
        <p:sp>
          <p:nvSpPr>
            <p:cNvPr id="5" name="Line 13"/>
            <p:cNvSpPr>
              <a:spLocks noChangeShapeType="1"/>
            </p:cNvSpPr>
            <p:nvPr/>
          </p:nvSpPr>
          <p:spPr bwMode="auto">
            <a:xfrm>
              <a:off x="728768" y="1440950"/>
              <a:ext cx="0" cy="3904336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prstDash val="sysDash"/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5065650" y="2812540"/>
              <a:ext cx="1596653" cy="600164"/>
            </a:xfrm>
            <a:prstGeom prst="rect">
              <a:avLst/>
            </a:prstGeom>
            <a:ln w="19050"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tIns="182880" bIns="182880">
              <a:spAutoFit/>
            </a:bodyPr>
            <a:lstStyle/>
            <a:p>
              <a:pPr algn="ctr"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dirty="0">
                  <a:solidFill>
                    <a:prstClr val="black"/>
                  </a:solidFill>
                </a:rPr>
                <a:t>:</a:t>
              </a:r>
              <a:r>
                <a:rPr lang="en-US" sz="1500" dirty="0" err="1">
                  <a:solidFill>
                    <a:prstClr val="black"/>
                  </a:solidFill>
                </a:rPr>
                <a:t>ExitCommand</a:t>
              </a:r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3018095" y="2137789"/>
              <a:ext cx="0" cy="1590924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sysDash"/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872733"/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748997" y="1894307"/>
              <a:ext cx="1774324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3006451" y="3090494"/>
              <a:ext cx="2059199" cy="0"/>
            </a:xfrm>
            <a:prstGeom prst="line">
              <a:avLst/>
            </a:prstGeom>
            <a:noFill/>
            <a:ln w="19050">
              <a:solidFill>
                <a:schemeClr val="accent3">
                  <a:lumMod val="75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808004" y="2320801"/>
              <a:ext cx="2500554" cy="3231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 err="1"/>
                <a:t>parseCommand</a:t>
              </a:r>
              <a:r>
                <a:rPr lang="en-US" sz="1500" i="1" dirty="0"/>
                <a:t>(</a:t>
              </a:r>
              <a:r>
                <a:rPr lang="en-US" sz="1500" i="1" dirty="0" err="1"/>
                <a:t>userInput</a:t>
              </a:r>
              <a:r>
                <a:rPr lang="en-US" sz="1500" i="1" dirty="0"/>
                <a:t>)</a:t>
              </a: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965943" y="3019896"/>
              <a:ext cx="1710047" cy="55399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/>
                <a:t>return reference to </a:t>
              </a:r>
              <a:r>
                <a:rPr lang="en-US" sz="1500" i="1" dirty="0" err="1"/>
                <a:t>ExitCommand</a:t>
              </a:r>
              <a:endParaRPr lang="en-US" sz="1500" i="1" dirty="0"/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H="1">
              <a:off x="5843365" y="3396473"/>
              <a:ext cx="0" cy="189322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sysDash"/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34" name="Line 15"/>
            <p:cNvSpPr>
              <a:spLocks noChangeShapeType="1"/>
            </p:cNvSpPr>
            <p:nvPr/>
          </p:nvSpPr>
          <p:spPr bwMode="auto">
            <a:xfrm>
              <a:off x="728768" y="2696242"/>
              <a:ext cx="2287801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38" name="Text Box 25"/>
            <p:cNvSpPr txBox="1">
              <a:spLocks noChangeArrowheads="1"/>
            </p:cNvSpPr>
            <p:nvPr/>
          </p:nvSpPr>
          <p:spPr bwMode="auto">
            <a:xfrm>
              <a:off x="1211846" y="1581835"/>
              <a:ext cx="1182981" cy="3231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/>
                <a:t>Parser()</a:t>
              </a:r>
            </a:p>
          </p:txBody>
        </p:sp>
        <p:sp>
          <p:nvSpPr>
            <p:cNvPr id="45" name="Line 15">
              <a:extLst>
                <a:ext uri="{FF2B5EF4-FFF2-40B4-BE49-F238E27FC236}">
                  <a16:creationId xmlns:a16="http://schemas.microsoft.com/office/drawing/2014/main" id="{0EB24DA8-2498-4853-AED4-3458A81C45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768" y="4066310"/>
              <a:ext cx="5114597" cy="0"/>
            </a:xfrm>
            <a:prstGeom prst="line">
              <a:avLst/>
            </a:prstGeom>
            <a:noFill/>
            <a:ln w="19050">
              <a:solidFill>
                <a:schemeClr val="accent3">
                  <a:lumMod val="75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7" name="Text Box 25">
              <a:extLst>
                <a:ext uri="{FF2B5EF4-FFF2-40B4-BE49-F238E27FC236}">
                  <a16:creationId xmlns:a16="http://schemas.microsoft.com/office/drawing/2014/main" id="{342B431E-151F-4A55-A1AE-57F6FE56D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259" y="2826789"/>
              <a:ext cx="1404873" cy="3231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 err="1"/>
                <a:t>ExitCommand</a:t>
              </a:r>
              <a:r>
                <a:rPr lang="en-US" sz="1500" i="1" dirty="0"/>
                <a:t>()</a:t>
              </a:r>
            </a:p>
          </p:txBody>
        </p:sp>
        <p:sp>
          <p:nvSpPr>
            <p:cNvPr id="48" name="Line 16">
              <a:extLst>
                <a:ext uri="{FF2B5EF4-FFF2-40B4-BE49-F238E27FC236}">
                  <a16:creationId xmlns:a16="http://schemas.microsoft.com/office/drawing/2014/main" id="{5278BFBC-6FA4-432C-994E-8DD2A55ED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8998" y="3568305"/>
              <a:ext cx="2257453" cy="0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prstDash val="sysDash"/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54EC965-613F-450A-BDA7-4AEF688EE06E}"/>
                </a:ext>
              </a:extLst>
            </p:cNvPr>
            <p:cNvCxnSpPr/>
            <p:nvPr/>
          </p:nvCxnSpPr>
          <p:spPr>
            <a:xfrm rot="16200000" flipV="1">
              <a:off x="2879243" y="3679211"/>
              <a:ext cx="284430" cy="267655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CC52252-11B3-4A56-A114-AE5F1D9A8E9B}"/>
                </a:ext>
              </a:extLst>
            </p:cNvPr>
            <p:cNvCxnSpPr/>
            <p:nvPr/>
          </p:nvCxnSpPr>
          <p:spPr>
            <a:xfrm rot="5400000">
              <a:off x="2872653" y="3683705"/>
              <a:ext cx="288175" cy="266007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 Box 25">
              <a:extLst>
                <a:ext uri="{FF2B5EF4-FFF2-40B4-BE49-F238E27FC236}">
                  <a16:creationId xmlns:a16="http://schemas.microsoft.com/office/drawing/2014/main" id="{34020A70-184B-4A57-816D-CCE686742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9306" y="3733800"/>
              <a:ext cx="886908" cy="3231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/>
                <a:t>execute()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B6AEF2A-70C0-4C86-ACC0-ED4823D6AC46}"/>
                </a:ext>
              </a:extLst>
            </p:cNvPr>
            <p:cNvCxnSpPr/>
            <p:nvPr/>
          </p:nvCxnSpPr>
          <p:spPr>
            <a:xfrm rot="16200000" flipV="1">
              <a:off x="5698544" y="5196333"/>
              <a:ext cx="284430" cy="267655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664B067-90B9-447F-947E-62F78A316229}"/>
                </a:ext>
              </a:extLst>
            </p:cNvPr>
            <p:cNvCxnSpPr/>
            <p:nvPr/>
          </p:nvCxnSpPr>
          <p:spPr>
            <a:xfrm rot="5400000">
              <a:off x="5691954" y="5200827"/>
              <a:ext cx="288175" cy="266007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FDA32707-D20E-473E-ACEB-0E87B57EE3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8997" y="4943959"/>
              <a:ext cx="5084251" cy="1"/>
            </a:xfrm>
            <a:prstGeom prst="line">
              <a:avLst/>
            </a:prstGeom>
            <a:noFill/>
            <a:ln w="19050">
              <a:solidFill>
                <a:schemeClr val="accent3">
                  <a:lumMod val="75000"/>
                </a:schemeClr>
              </a:solidFill>
              <a:prstDash val="sysDash"/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</p:grpSp>
      <p:sp>
        <p:nvSpPr>
          <p:cNvPr id="26" name="Google Shape;58;p14">
            <a:extLst>
              <a:ext uri="{FF2B5EF4-FFF2-40B4-BE49-F238E27FC236}">
                <a16:creationId xmlns:a16="http://schemas.microsoft.com/office/drawing/2014/main" id="{43B6A2D7-C561-4ADC-AE2E-7760DD2BD527}"/>
              </a:ext>
            </a:extLst>
          </p:cNvPr>
          <p:cNvSpPr/>
          <p:nvPr/>
        </p:nvSpPr>
        <p:spPr>
          <a:xfrm>
            <a:off x="924465" y="916702"/>
            <a:ext cx="1523999" cy="485190"/>
          </a:xfrm>
          <a:prstGeom prst="rect">
            <a:avLst/>
          </a:prstGeom>
          <a:gradFill flip="none" rotWithShape="1">
            <a:gsLst>
              <a:gs pos="0">
                <a:srgbClr val="FF9999"/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FF999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SG" sz="1300" dirty="0">
                <a:latin typeface="Calibri"/>
                <a:ea typeface="Calibri"/>
                <a:cs typeface="Calibri"/>
                <a:sym typeface="Calibri"/>
              </a:rPr>
              <a:t>:Duke</a:t>
            </a:r>
            <a:endParaRPr sz="1300" dirty="0"/>
          </a:p>
        </p:txBody>
      </p:sp>
      <p:sp>
        <p:nvSpPr>
          <p:cNvPr id="27" name="Google Shape;59;p14">
            <a:extLst>
              <a:ext uri="{FF2B5EF4-FFF2-40B4-BE49-F238E27FC236}">
                <a16:creationId xmlns:a16="http://schemas.microsoft.com/office/drawing/2014/main" id="{3FD7C4F5-90E6-485F-BE63-163F86C65AE1}"/>
              </a:ext>
            </a:extLst>
          </p:cNvPr>
          <p:cNvSpPr/>
          <p:nvPr/>
        </p:nvSpPr>
        <p:spPr>
          <a:xfrm>
            <a:off x="3481038" y="1689794"/>
            <a:ext cx="1022377" cy="442408"/>
          </a:xfrm>
          <a:prstGeom prst="rect">
            <a:avLst/>
          </a:prstGeom>
          <a:gradFill flip="none" rotWithShape="1">
            <a:gsLst>
              <a:gs pos="0">
                <a:srgbClr val="990099">
                  <a:tint val="66000"/>
                  <a:satMod val="160000"/>
                </a:srgbClr>
              </a:gs>
              <a:gs pos="50000">
                <a:srgbClr val="990099">
                  <a:tint val="44500"/>
                  <a:satMod val="160000"/>
                </a:srgbClr>
              </a:gs>
              <a:gs pos="100000">
                <a:srgbClr val="990099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CF92C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1300" dirty="0">
                <a:latin typeface="Calibri"/>
                <a:ea typeface="Calibri"/>
                <a:cs typeface="Calibri"/>
                <a:sym typeface="Calibri"/>
              </a:rPr>
              <a:t>:Parser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21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Trisha Angelica</cp:lastModifiedBy>
  <cp:revision>36</cp:revision>
  <cp:lastPrinted>2019-08-28T11:43:39Z</cp:lastPrinted>
  <dcterms:created xsi:type="dcterms:W3CDTF">2006-08-16T00:00:00Z</dcterms:created>
  <dcterms:modified xsi:type="dcterms:W3CDTF">2020-04-05T02:39:49Z</dcterms:modified>
</cp:coreProperties>
</file>