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BBA2CE-ADC1-4537-8EF0-01831B9D92F7}"/>
              </a:ext>
            </a:extLst>
          </p:cNvPr>
          <p:cNvGrpSpPr/>
          <p:nvPr/>
        </p:nvGrpSpPr>
        <p:grpSpPr>
          <a:xfrm>
            <a:off x="1075555" y="798625"/>
            <a:ext cx="6544445" cy="4679293"/>
            <a:chOff x="117858" y="798625"/>
            <a:chExt cx="6544445" cy="4679293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798625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52646B-7910-4CF7-A703-93E8C002A835}"/>
                </a:ext>
              </a:extLst>
            </p:cNvPr>
            <p:cNvGrpSpPr/>
            <p:nvPr/>
          </p:nvGrpSpPr>
          <p:grpSpPr>
            <a:xfrm>
              <a:off x="603890" y="1440950"/>
              <a:ext cx="6058413" cy="4036968"/>
              <a:chOff x="603890" y="1440950"/>
              <a:chExt cx="6058413" cy="4036968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8768" y="1440950"/>
                <a:ext cx="10115" cy="3904336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2571683" y="1515750"/>
                <a:ext cx="967275" cy="6001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:Parser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3890" y="1721228"/>
                <a:ext cx="225619" cy="3348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ExitCommand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8589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823868" y="1898263"/>
                <a:ext cx="1747815" cy="1219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94466" y="3121220"/>
                <a:ext cx="1871184" cy="1888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ExitCommand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456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863760" y="2696243"/>
                <a:ext cx="2040971" cy="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717684" y="4066313"/>
                <a:ext cx="251361" cy="87880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BAE2EE-0C6F-40C9-9F83-C6E45146189B}"/>
                  </a:ext>
                </a:extLst>
              </p:cNvPr>
              <p:cNvSpPr/>
              <p:nvPr/>
            </p:nvSpPr>
            <p:spPr>
              <a:xfrm>
                <a:off x="2888219" y="2698465"/>
                <a:ext cx="286905" cy="89393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317" y="4066311"/>
                <a:ext cx="4877422" cy="12839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259" y="2826789"/>
                <a:ext cx="2084117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ExitCommand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2246" y="3573169"/>
                <a:ext cx="2016629" cy="7945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679211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683705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698544" y="5196333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691954" y="5200827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0975" y="4943960"/>
                <a:ext cx="4721764" cy="18078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35</cp:revision>
  <cp:lastPrinted>2019-08-28T11:43:39Z</cp:lastPrinted>
  <dcterms:created xsi:type="dcterms:W3CDTF">2006-08-16T00:00:00Z</dcterms:created>
  <dcterms:modified xsi:type="dcterms:W3CDTF">2020-03-24T16:28:34Z</dcterms:modified>
</cp:coreProperties>
</file>