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15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B5F64-C6AB-4D2A-A6A5-B74B7BBFB14A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326C5-95B3-436E-A742-B3DE36A8D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57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511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95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17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83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171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03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45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6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705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66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5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0BC31-AB78-47E3-B881-9EA76E13304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1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5124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890" y="1721228"/>
            <a:ext cx="225619" cy="42223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777142" y="2620677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smtClean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D</a:t>
            </a:r>
            <a:r>
              <a:rPr lang="en-US" sz="1500" dirty="0" err="1" smtClean="0">
                <a:solidFill>
                  <a:prstClr val="black"/>
                </a:solidFill>
              </a:rPr>
              <a:t>isplay</a:t>
            </a:r>
            <a:r>
              <a:rPr lang="en-US" sz="1500" dirty="0" err="1" smtClean="0">
                <a:solidFill>
                  <a:prstClr val="black"/>
                </a:solidFill>
              </a:rPr>
              <a:t>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823868" y="1898263"/>
            <a:ext cx="1747815" cy="1219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194468" y="2897880"/>
            <a:ext cx="1582674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 smtClean="0"/>
              <a:t>Display</a:t>
            </a:r>
            <a:r>
              <a:rPr lang="en-US" sz="1500" i="1" dirty="0" err="1" smtClean="0"/>
              <a:t>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575468" y="3245939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863760" y="2696243"/>
            <a:ext cx="2040971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451133" y="4066312"/>
            <a:ext cx="251361" cy="1370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xmlns="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498" y="2631286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xmlns="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smtClean="0">
                <a:solidFill>
                  <a:prstClr val="black"/>
                </a:solidFill>
              </a:rPr>
              <a:t>:</a:t>
            </a:r>
            <a:r>
              <a:rPr lang="en-US" sz="1500" dirty="0" err="1" smtClean="0">
                <a:solidFill>
                  <a:prstClr val="black"/>
                </a:solidFill>
              </a:rPr>
              <a:t>Shoco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ABAE2EE-0C6F-40C9-9F83-C6E45146189B}"/>
              </a:ext>
            </a:extLst>
          </p:cNvPr>
          <p:cNvSpPr/>
          <p:nvPr/>
        </p:nvSpPr>
        <p:spPr>
          <a:xfrm>
            <a:off x="2888219" y="2698465"/>
            <a:ext cx="286905" cy="89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xmlns="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17" y="4056965"/>
            <a:ext cx="4575815" cy="934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xmlns="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327" y="2503624"/>
            <a:ext cx="166172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</a:t>
            </a:r>
            <a:r>
              <a:rPr lang="en-US" sz="1500" i="1" dirty="0" err="1" smtClean="0"/>
              <a:t>isplay</a:t>
            </a:r>
            <a:r>
              <a:rPr lang="en-US" sz="1500" i="1" dirty="0" err="1" smtClean="0"/>
              <a:t>Command</a:t>
            </a:r>
            <a:r>
              <a:rPr lang="en-US" sz="1500" i="1" dirty="0" smtClean="0"/>
              <a:t>()</a:t>
            </a:r>
            <a:endParaRPr lang="en-US" sz="1500" i="1" dirty="0"/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xmlns="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246" y="3573169"/>
            <a:ext cx="2016629" cy="7945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xmlns="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xmlns="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352" y="3259741"/>
            <a:ext cx="0" cy="24571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BB6AEF2A-70C0-4C86-ACC0-ED4823D6AC46}"/>
              </a:ext>
            </a:extLst>
          </p:cNvPr>
          <p:cNvCxnSpPr/>
          <p:nvPr/>
        </p:nvCxnSpPr>
        <p:spPr>
          <a:xfrm rot="16200000" flipV="1">
            <a:off x="5426451" y="5609971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9664B067-90B9-447F-947E-62F78A316229}"/>
              </a:ext>
            </a:extLst>
          </p:cNvPr>
          <p:cNvCxnSpPr/>
          <p:nvPr/>
        </p:nvCxnSpPr>
        <p:spPr>
          <a:xfrm rot="5400000">
            <a:off x="5425403" y="5622872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xmlns="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521" y="5427032"/>
            <a:ext cx="4625611" cy="934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xmlns="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032" y="1772424"/>
            <a:ext cx="1676400" cy="6001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 smtClean="0">
                <a:solidFill>
                  <a:prstClr val="black"/>
                </a:solidFill>
              </a:rPr>
              <a:t>myBudget:Budget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7" name="Line 13">
            <a:extLst>
              <a:ext uri="{FF2B5EF4-FFF2-40B4-BE49-F238E27FC236}">
                <a16:creationId xmlns:a16="http://schemas.microsoft.com/office/drawing/2014/main" xmlns="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8886" y="2372587"/>
            <a:ext cx="1346" cy="33781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52E911C-63C8-44D5-B3A1-BE9F7893936F}"/>
              </a:ext>
            </a:extLst>
          </p:cNvPr>
          <p:cNvSpPr/>
          <p:nvPr/>
        </p:nvSpPr>
        <p:spPr>
          <a:xfrm>
            <a:off x="4800055" y="4293096"/>
            <a:ext cx="3380529" cy="9505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: Top Corners One Rounded and One Snipped 117">
            <a:extLst>
              <a:ext uri="{FF2B5EF4-FFF2-40B4-BE49-F238E27FC236}">
                <a16:creationId xmlns:a16="http://schemas.microsoft.com/office/drawing/2014/main" xmlns="" id="{CEDA5A0C-8037-4F6B-A1D8-5ACF70F214BB}"/>
              </a:ext>
            </a:extLst>
          </p:cNvPr>
          <p:cNvSpPr/>
          <p:nvPr/>
        </p:nvSpPr>
        <p:spPr>
          <a:xfrm rot="10800000" flipH="1">
            <a:off x="4800056" y="4293286"/>
            <a:ext cx="885621" cy="303560"/>
          </a:xfrm>
          <a:prstGeom prst="snip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2BB2938-4003-4F1B-8660-D5A75058ADB1}"/>
              </a:ext>
            </a:extLst>
          </p:cNvPr>
          <p:cNvSpPr txBox="1"/>
          <p:nvPr/>
        </p:nvSpPr>
        <p:spPr>
          <a:xfrm>
            <a:off x="5076056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</a:t>
            </a:r>
            <a:r>
              <a:rPr lang="en-SG" dirty="0" smtClean="0"/>
              <a:t>et cost and budget details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6D8E6BB-3761-47C8-9261-1DECC63A9393}"/>
              </a:ext>
            </a:extLst>
          </p:cNvPr>
          <p:cNvSpPr txBox="1"/>
          <p:nvPr/>
        </p:nvSpPr>
        <p:spPr>
          <a:xfrm>
            <a:off x="5054430" y="4252524"/>
            <a:ext cx="525682" cy="54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ref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747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0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924A052-E644-416E-A67D-4F095B9DE4A6}"/>
              </a:ext>
            </a:extLst>
          </p:cNvPr>
          <p:cNvGrpSpPr/>
          <p:nvPr/>
        </p:nvGrpSpPr>
        <p:grpSpPr>
          <a:xfrm>
            <a:off x="1306285" y="609509"/>
            <a:ext cx="6688782" cy="5668841"/>
            <a:chOff x="398286" y="343960"/>
            <a:chExt cx="8593314" cy="64552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C32F861D-7F38-4097-A81E-F4310EAA12BD}"/>
                </a:ext>
              </a:extLst>
            </p:cNvPr>
            <p:cNvGrpSpPr/>
            <p:nvPr/>
          </p:nvGrpSpPr>
          <p:grpSpPr>
            <a:xfrm>
              <a:off x="398286" y="343960"/>
              <a:ext cx="8593314" cy="6455288"/>
              <a:chOff x="4975006" y="4278451"/>
              <a:chExt cx="3358510" cy="7222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54E1D0AD-2DC1-4977-8D7B-015A3168922C}"/>
                  </a:ext>
                </a:extLst>
              </p:cNvPr>
              <p:cNvSpPr/>
              <p:nvPr/>
            </p:nvSpPr>
            <p:spPr>
              <a:xfrm>
                <a:off x="4975006" y="4278451"/>
                <a:ext cx="3358510" cy="72221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: Top Corners One Rounded and One Snipped 31">
                <a:extLst>
                  <a:ext uri="{FF2B5EF4-FFF2-40B4-BE49-F238E27FC236}">
                    <a16:creationId xmlns:a16="http://schemas.microsoft.com/office/drawing/2014/main" xmlns="" id="{3D66EF58-C798-46B2-A9FC-BD0E47CD9A84}"/>
                  </a:ext>
                </a:extLst>
              </p:cNvPr>
              <p:cNvSpPr/>
              <p:nvPr/>
            </p:nvSpPr>
            <p:spPr>
              <a:xfrm rot="10800000" flipH="1">
                <a:off x="4975006" y="4279487"/>
                <a:ext cx="1621891" cy="51042"/>
              </a:xfrm>
              <a:prstGeom prst="snipRoundRect">
                <a:avLst/>
              </a:prstGeom>
              <a:solidFill>
                <a:schemeClr val="bg1">
                  <a:lumMod val="95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89C4631C-AF78-4568-B7EE-1C95F7D5A347}"/>
                  </a:ext>
                </a:extLst>
              </p:cNvPr>
              <p:cNvSpPr txBox="1"/>
              <p:nvPr/>
            </p:nvSpPr>
            <p:spPr>
              <a:xfrm>
                <a:off x="5038910" y="4283115"/>
                <a:ext cx="2106917" cy="8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sd</a:t>
                </a:r>
                <a:r>
                  <a:rPr lang="en-SG" dirty="0"/>
                  <a:t> </a:t>
                </a:r>
                <a:r>
                  <a:rPr lang="en-SG" dirty="0" smtClean="0"/>
                  <a:t> get cost and budget details</a:t>
                </a:r>
              </a:p>
              <a:p>
                <a:endParaRPr lang="en-SG" dirty="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109CF684-3366-4145-AF37-DD0DBE1E49F0}"/>
                </a:ext>
              </a:extLst>
            </p:cNvPr>
            <p:cNvSpPr/>
            <p:nvPr/>
          </p:nvSpPr>
          <p:spPr bwMode="auto">
            <a:xfrm>
              <a:off x="3119341" y="4307957"/>
              <a:ext cx="2429876" cy="6565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endParaRPr lang="en-US" sz="2000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xmlns="" id="{4F7EB063-B1C6-47D9-AB2D-E4555E90D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9052" y="1798655"/>
              <a:ext cx="1" cy="355990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7876183-C46B-446C-9129-5259947FE6D2}"/>
                </a:ext>
              </a:extLst>
            </p:cNvPr>
            <p:cNvSpPr/>
            <p:nvPr/>
          </p:nvSpPr>
          <p:spPr>
            <a:xfrm>
              <a:off x="1768493" y="2143045"/>
              <a:ext cx="301121" cy="44834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xmlns="" id="{BF2F79E8-6A9C-439A-BD6A-F7E290E7F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615" y="2600837"/>
              <a:ext cx="5550267" cy="980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xmlns="" id="{FBD099A4-8330-4D2D-B1B3-E14BEA805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1404" y="3629533"/>
              <a:ext cx="3241215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2E4DF1D0-31C0-4F64-B212-2190F714F393}"/>
                </a:ext>
              </a:extLst>
            </p:cNvPr>
            <p:cNvSpPr/>
            <p:nvPr/>
          </p:nvSpPr>
          <p:spPr bwMode="auto">
            <a:xfrm>
              <a:off x="3989785" y="4795095"/>
              <a:ext cx="1850335" cy="340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endParaRPr lang="en-US" sz="1500" dirty="0">
                <a:solidFill>
                  <a:schemeClr val="tx2"/>
                </a:solidFill>
                <a:cs typeface="Arial" charset="0"/>
              </a:endParaRPr>
            </a:p>
          </p:txBody>
        </p:sp>
      </p:grpSp>
      <p:sp>
        <p:nvSpPr>
          <p:cNvPr id="47" name="Line 13">
            <a:extLst>
              <a:ext uri="{FF2B5EF4-FFF2-40B4-BE49-F238E27FC236}">
                <a16:creationId xmlns:a16="http://schemas.microsoft.com/office/drawing/2014/main" xmlns="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4183" y="2226308"/>
            <a:ext cx="1346" cy="390890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691680" y="1289167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smtClean="0">
                <a:solidFill>
                  <a:prstClr val="black"/>
                </a:solidFill>
              </a:rPr>
              <a:t>:</a:t>
            </a:r>
            <a:r>
              <a:rPr lang="en-US" sz="1500" dirty="0" err="1" smtClean="0">
                <a:solidFill>
                  <a:prstClr val="black"/>
                </a:solidFill>
              </a:rPr>
              <a:t>Display</a:t>
            </a:r>
            <a:r>
              <a:rPr lang="en-US" sz="1500" dirty="0" err="1" smtClean="0">
                <a:solidFill>
                  <a:prstClr val="black"/>
                </a:solidFill>
              </a:rPr>
              <a:t>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6" name="Text Box 11">
            <a:extLst>
              <a:ext uri="{FF2B5EF4-FFF2-40B4-BE49-F238E27FC236}">
                <a16:creationId xmlns:a16="http://schemas.microsoft.com/office/drawing/2014/main" xmlns="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1597854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8" name="Text Box 11">
            <a:extLst>
              <a:ext uri="{FF2B5EF4-FFF2-40B4-BE49-F238E27FC236}">
                <a16:creationId xmlns:a16="http://schemas.microsoft.com/office/drawing/2014/main" xmlns="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698" y="1611333"/>
            <a:ext cx="1676400" cy="6001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 smtClean="0">
                <a:solidFill>
                  <a:prstClr val="black"/>
                </a:solidFill>
              </a:rPr>
              <a:t>myBudget:Budget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9" name="Line 13">
            <a:extLst>
              <a:ext uri="{FF2B5EF4-FFF2-40B4-BE49-F238E27FC236}">
                <a16:creationId xmlns:a16="http://schemas.microsoft.com/office/drawing/2014/main" xmlns="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552" y="2208840"/>
            <a:ext cx="1346" cy="39115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xmlns="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2276872"/>
            <a:ext cx="1368152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SG" sz="1500" i="1" dirty="0" err="1" smtClean="0"/>
              <a:t>getTotalCost</a:t>
            </a:r>
            <a:r>
              <a:rPr lang="en-SG" sz="1500" i="1" dirty="0" smtClean="0"/>
              <a:t>()</a:t>
            </a:r>
            <a:endParaRPr lang="en-US" sz="1500" i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7876183-C46B-446C-9129-5259947FE6D2}"/>
              </a:ext>
            </a:extLst>
          </p:cNvPr>
          <p:cNvSpPr/>
          <p:nvPr/>
        </p:nvSpPr>
        <p:spPr>
          <a:xfrm>
            <a:off x="6927362" y="2600037"/>
            <a:ext cx="234384" cy="5495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87876183-C46B-446C-9129-5259947FE6D2}"/>
              </a:ext>
            </a:extLst>
          </p:cNvPr>
          <p:cNvSpPr/>
          <p:nvPr/>
        </p:nvSpPr>
        <p:spPr>
          <a:xfrm>
            <a:off x="5144706" y="3494802"/>
            <a:ext cx="234384" cy="560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4" name="Line 15">
            <a:extLst>
              <a:ext uri="{FF2B5EF4-FFF2-40B4-BE49-F238E27FC236}">
                <a16:creationId xmlns:a16="http://schemas.microsoft.com/office/drawing/2014/main" xmlns="" id="{FBD099A4-8330-4D2D-B1B3-E14BEA805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7198" y="4572406"/>
            <a:ext cx="2539826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87876183-C46B-446C-9129-5259947FE6D2}"/>
              </a:ext>
            </a:extLst>
          </p:cNvPr>
          <p:cNvSpPr/>
          <p:nvPr/>
        </p:nvSpPr>
        <p:spPr>
          <a:xfrm>
            <a:off x="5147024" y="4554939"/>
            <a:ext cx="234384" cy="560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6" name="Text Box 25">
            <a:extLst>
              <a:ext uri="{FF2B5EF4-FFF2-40B4-BE49-F238E27FC236}">
                <a16:creationId xmlns:a16="http://schemas.microsoft.com/office/drawing/2014/main" xmlns="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4163" y="3186565"/>
            <a:ext cx="119087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SG" sz="1500" i="1" dirty="0" err="1" smtClean="0"/>
              <a:t>getAmount</a:t>
            </a:r>
            <a:r>
              <a:rPr lang="en-SG" sz="1500" i="1" dirty="0" smtClean="0"/>
              <a:t>()</a:t>
            </a:r>
            <a:endParaRPr lang="en-US" sz="1500" i="1" dirty="0"/>
          </a:p>
        </p:txBody>
      </p:sp>
      <p:sp>
        <p:nvSpPr>
          <p:cNvPr id="57" name="Text Box 25">
            <a:extLst>
              <a:ext uri="{FF2B5EF4-FFF2-40B4-BE49-F238E27FC236}">
                <a16:creationId xmlns:a16="http://schemas.microsoft.com/office/drawing/2014/main" xmlns="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307" y="4170336"/>
            <a:ext cx="266459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SG" sz="1500" i="1" dirty="0" err="1" smtClean="0"/>
              <a:t>getRemainingBudget</a:t>
            </a:r>
            <a:r>
              <a:rPr lang="en-SG" sz="1500" i="1" dirty="0" smtClean="0"/>
              <a:t>(</a:t>
            </a:r>
            <a:r>
              <a:rPr lang="en-SG" sz="1500" i="1" dirty="0" err="1" smtClean="0"/>
              <a:t>totalCost</a:t>
            </a:r>
            <a:r>
              <a:rPr lang="en-SG" sz="1500" i="1" dirty="0" smtClean="0"/>
              <a:t>)</a:t>
            </a:r>
            <a:endParaRPr lang="en-US" sz="1500" i="1" dirty="0"/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xmlns="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7198" y="4055586"/>
            <a:ext cx="2539826" cy="6206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xmlns="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7307" y="5115724"/>
            <a:ext cx="2549717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xmlns="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24157" y="3140966"/>
            <a:ext cx="4303204" cy="8606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6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6" grpId="0" animBg="1"/>
      <p:bldP spid="48" grpId="0" animBg="1"/>
      <p:bldP spid="49" grpId="0" animBg="1"/>
      <p:bldP spid="50" grpId="0"/>
      <p:bldP spid="50" grpId="1"/>
      <p:bldP spid="56" grpId="0"/>
      <p:bldP spid="56" grpId="1"/>
      <p:bldP spid="57" grpId="0"/>
      <p:bldP spid="57" grpId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</Words>
  <Application>Microsoft Office PowerPoint</Application>
  <PresentationFormat>On-screen Show (4:3)</PresentationFormat>
  <Paragraphs>20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joshualoh579@yahoo.com</dc:creator>
  <cp:lastModifiedBy>joshualoh579@yahoo.com</cp:lastModifiedBy>
  <cp:revision>7</cp:revision>
  <dcterms:created xsi:type="dcterms:W3CDTF">2020-03-25T02:52:58Z</dcterms:created>
  <dcterms:modified xsi:type="dcterms:W3CDTF">2020-03-27T09:42:21Z</dcterms:modified>
</cp:coreProperties>
</file>