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8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5" y="1440949"/>
            <a:ext cx="5124" cy="482269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890" y="1721228"/>
            <a:ext cx="225619" cy="42223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942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DeleteCommand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823868" y="1898263"/>
            <a:ext cx="1747815" cy="1219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533081" y="4044402"/>
            <a:ext cx="158451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deleteItem</a:t>
            </a:r>
            <a:r>
              <a:rPr lang="en-US" sz="1500" i="1" dirty="0"/>
              <a:t>(index)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194468" y="3109930"/>
            <a:ext cx="2099782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DeleteCommand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75179" y="3396473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863760" y="2696243"/>
            <a:ext cx="2040971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46284" y="4066313"/>
            <a:ext cx="251361" cy="13700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112622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BAE2EE-0C6F-40C9-9F83-C6E45146189B}"/>
              </a:ext>
            </a:extLst>
          </p:cNvPr>
          <p:cNvSpPr/>
          <p:nvPr/>
        </p:nvSpPr>
        <p:spPr>
          <a:xfrm>
            <a:off x="2888219" y="2698465"/>
            <a:ext cx="286905" cy="893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17" y="4066312"/>
            <a:ext cx="506998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45" y="4367567"/>
            <a:ext cx="1970403" cy="11401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259" y="2826789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DeleteCommand</a:t>
            </a:r>
            <a:r>
              <a:rPr lang="en-US" sz="1500" i="1" dirty="0"/>
              <a:t>(index)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246" y="3573169"/>
            <a:ext cx="2016629" cy="7945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271" y="3740236"/>
            <a:ext cx="1346" cy="259215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397DF1-A503-43B8-9D46-710440F45D61}"/>
              </a:ext>
            </a:extLst>
          </p:cNvPr>
          <p:cNvSpPr/>
          <p:nvPr/>
        </p:nvSpPr>
        <p:spPr>
          <a:xfrm>
            <a:off x="8173591" y="4367567"/>
            <a:ext cx="251361" cy="697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940809" y="576613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934219" y="577063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522" y="5427032"/>
            <a:ext cx="5106116" cy="1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31A19B62-A0CB-4B26-AE69-094377D199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5419" y="5045147"/>
            <a:ext cx="1962628" cy="5529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0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53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31</cp:revision>
  <cp:lastPrinted>2019-08-28T11:43:39Z</cp:lastPrinted>
  <dcterms:created xsi:type="dcterms:W3CDTF">2006-08-16T00:00:00Z</dcterms:created>
  <dcterms:modified xsi:type="dcterms:W3CDTF">2020-03-24T02:19:26Z</dcterms:modified>
</cp:coreProperties>
</file>