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2957" y="1440949"/>
            <a:ext cx="5811" cy="4694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7"/>
            <a:ext cx="225619" cy="4138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70162" y="2779237"/>
            <a:ext cx="185149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56907" y="4096522"/>
            <a:ext cx="176634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</a:t>
            </a:r>
            <a:r>
              <a:rPr lang="en-US" sz="1500" i="1" dirty="0"/>
              <a:t>(amount)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5" y="3114795"/>
            <a:ext cx="2475697" cy="642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69354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595908" y="3379401"/>
            <a:ext cx="7333" cy="24800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65668" y="3979564"/>
            <a:ext cx="251361" cy="1396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1" y="3481231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60" y="3984167"/>
            <a:ext cx="5606469" cy="34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2" y="4466836"/>
            <a:ext cx="1492280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609" y="2761842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SetBudgetCommand</a:t>
            </a:r>
            <a:r>
              <a:rPr lang="en-US" sz="1500" i="1" dirty="0"/>
              <a:t>(amount)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86" y="3696548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650" y="4081395"/>
            <a:ext cx="0" cy="16050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1895" y="4466836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6465743" y="578791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6459153" y="579241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7EAC74AF-378E-4960-8C02-799AFB20C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536" y="5368184"/>
            <a:ext cx="5636907" cy="794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6962339A-EA6A-4676-9159-D421D0D22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009" y="5136808"/>
            <a:ext cx="1464976" cy="7944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31</cp:revision>
  <cp:lastPrinted>2019-08-28T11:43:39Z</cp:lastPrinted>
  <dcterms:created xsi:type="dcterms:W3CDTF">2006-08-16T00:00:00Z</dcterms:created>
  <dcterms:modified xsi:type="dcterms:W3CDTF">2020-03-24T02:15:15Z</dcterms:modified>
</cp:coreProperties>
</file>