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5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29A3-F74A-4A0E-BAC1-D5DFC749CF00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32F8-336B-4248-B2BD-41678839F7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1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2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2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4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C82E-27F5-4045-82EE-E026C617D232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42223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86214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ClearCommand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26594" y="3976518"/>
            <a:ext cx="1000462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600" i="1" dirty="0" err="1" smtClean="0"/>
              <a:t>clearList</a:t>
            </a:r>
            <a:r>
              <a:rPr lang="en-SG" sz="1600" i="1" dirty="0" smtClean="0"/>
              <a:t>()</a:t>
            </a:r>
            <a:endParaRPr lang="en-US" sz="1500" i="1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8" y="3104093"/>
            <a:ext cx="1491746" cy="5837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 smtClean="0"/>
              <a:t>ClearCommand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481334" y="3432712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58859" y="4066313"/>
            <a:ext cx="251361" cy="1370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=""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552" y="3074793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=""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Shoco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=""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317" y="4066311"/>
            <a:ext cx="4483542" cy="1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=""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972" y="4365104"/>
            <a:ext cx="1838753" cy="13864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=""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780928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 smtClean="0"/>
              <a:t>ClearCommand</a:t>
            </a:r>
            <a:r>
              <a:rPr lang="en-US" sz="1500" i="1" dirty="0" smtClean="0"/>
              <a:t>()</a:t>
            </a:r>
            <a:endParaRPr lang="en-US" sz="1500" i="1" dirty="0"/>
          </a:p>
        </p:txBody>
      </p:sp>
      <p:sp>
        <p:nvSpPr>
          <p:cNvPr id="48" name="Line 16">
            <a:extLst>
              <a:ext uri="{FF2B5EF4-FFF2-40B4-BE49-F238E27FC236}">
                <a16:creationId xmlns=""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=""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092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406" y="3674957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7459725" y="4378968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350471" y="5809772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343881" y="5814266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=""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522" y="5427032"/>
            <a:ext cx="4533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joshualoh579@yahoo.com</cp:lastModifiedBy>
  <cp:revision>2</cp:revision>
  <dcterms:created xsi:type="dcterms:W3CDTF">2020-03-25T03:50:13Z</dcterms:created>
  <dcterms:modified xsi:type="dcterms:W3CDTF">2020-03-27T09:57:18Z</dcterms:modified>
</cp:coreProperties>
</file>