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F00C3-F61C-42E2-99A3-FBCBDDBEE570}" v="5" dt="2020-03-23T06:24:15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104" d="100"/>
          <a:sy n="104" d="100"/>
        </p:scale>
        <p:origin x="187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8FAF00C3-F61C-42E2-99A3-FBCBDDBEE570}"/>
    <pc:docChg chg="undo modSld">
      <pc:chgData name="Shannon Wong" userId="8c83f3d3550a5322" providerId="LiveId" clId="{8FAF00C3-F61C-42E2-99A3-FBCBDDBEE570}" dt="2020-03-23T06:36:26.913" v="23" actId="1035"/>
      <pc:docMkLst>
        <pc:docMk/>
      </pc:docMkLst>
      <pc:sldChg chg="modSp">
        <pc:chgData name="Shannon Wong" userId="8c83f3d3550a5322" providerId="LiveId" clId="{8FAF00C3-F61C-42E2-99A3-FBCBDDBEE570}" dt="2020-03-23T06:36:26.913" v="23" actId="1035"/>
        <pc:sldMkLst>
          <pc:docMk/>
          <pc:sldMk cId="3228498101" sldId="269"/>
        </pc:sldMkLst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1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58.011" v="14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36:26.913" v="23" actId="1035"/>
          <ac:spMkLst>
            <pc:docMk/>
            <pc:sldMk cId="3228498101" sldId="269"/>
            <ac:spMk id="3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0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2" creationId="{569EC1FF-3CDF-4E6B-82B3-104CCA3F3E9D}"/>
          </ac:spMkLst>
        </pc:spChg>
        <pc:spChg chg="mod">
          <ac:chgData name="Shannon Wong" userId="8c83f3d3550a5322" providerId="LiveId" clId="{8FAF00C3-F61C-42E2-99A3-FBCBDDBEE570}" dt="2020-03-23T06:25:48.793" v="20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8FAF00C3-F61C-42E2-99A3-FBCBDDBEE570}" dt="2020-03-23T06:24:15.578" v="4" actId="20577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8FAF00C3-F61C-42E2-99A3-FBCBDDBEE570}" dt="2020-03-23T06:25:35.646" v="19" actId="1035"/>
          <ac:spMkLst>
            <pc:docMk/>
            <pc:sldMk cId="3228498101" sldId="269"/>
            <ac:spMk id="51" creationId="{34020A70-184B-4A57-816D-CCE686742C1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2" creationId="{C30F3633-BE5D-441D-9C87-D00C0DFC3E6D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3" creationId="{E7397DF1-A503-43B8-9D46-710440F45D61}"/>
          </ac:spMkLst>
        </pc:sp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5" creationId="{9664B067-90B9-447F-947E-62F78A3162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69FB1D7-E062-43EA-B914-35B271702825}"/>
              </a:ext>
            </a:extLst>
          </p:cNvPr>
          <p:cNvSpPr/>
          <p:nvPr/>
        </p:nvSpPr>
        <p:spPr>
          <a:xfrm>
            <a:off x="5749091" y="4473923"/>
            <a:ext cx="2671264" cy="57101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723645" y="1440949"/>
            <a:ext cx="0" cy="482269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294250" y="2812540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FindCommand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0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723646" y="1898262"/>
            <a:ext cx="1848038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018094" y="3109580"/>
            <a:ext cx="2276156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40708" y="2320800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FindCommand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6075179" y="3396473"/>
            <a:ext cx="1346" cy="247092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750529" y="2688299"/>
            <a:ext cx="2267565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600200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644" y="4056016"/>
            <a:ext cx="5346411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408" y="2759936"/>
            <a:ext cx="208411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FindCommand</a:t>
            </a:r>
            <a:r>
              <a:rPr lang="en-US" sz="1500" i="1" dirty="0"/>
              <a:t>(keyword)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644" y="3567104"/>
            <a:ext cx="2303039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306" y="3733800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940809" y="5766136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934219" y="5770630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6">
            <a:extLst>
              <a:ext uri="{FF2B5EF4-FFF2-40B4-BE49-F238E27FC236}">
                <a16:creationId xmlns:a16="http://schemas.microsoft.com/office/drawing/2014/main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642" y="5430980"/>
            <a:ext cx="5346412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8" name="Google Shape;58;p14">
            <a:extLst>
              <a:ext uri="{FF2B5EF4-FFF2-40B4-BE49-F238E27FC236}">
                <a16:creationId xmlns:a16="http://schemas.microsoft.com/office/drawing/2014/main" id="{C9AE75CF-0D25-4FE3-8E8C-1DE6C3052157}"/>
              </a:ext>
            </a:extLst>
          </p:cNvPr>
          <p:cNvSpPr/>
          <p:nvPr/>
        </p:nvSpPr>
        <p:spPr>
          <a:xfrm>
            <a:off x="89512" y="977750"/>
            <a:ext cx="1302391" cy="431600"/>
          </a:xfrm>
          <a:prstGeom prst="rect">
            <a:avLst/>
          </a:prstGeom>
          <a:gradFill flip="none" rotWithShape="1">
            <a:gsLst>
              <a:gs pos="0">
                <a:srgbClr val="FF9999"/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FF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SG" sz="1300" dirty="0">
                <a:latin typeface="Calibri"/>
                <a:ea typeface="Calibri"/>
                <a:cs typeface="Calibri"/>
                <a:sym typeface="Calibri"/>
              </a:rPr>
              <a:t>:Duke</a:t>
            </a:r>
            <a:endParaRPr sz="1300" dirty="0"/>
          </a:p>
        </p:txBody>
      </p:sp>
      <p:sp>
        <p:nvSpPr>
          <p:cNvPr id="31" name="Google Shape;59;p14">
            <a:extLst>
              <a:ext uri="{FF2B5EF4-FFF2-40B4-BE49-F238E27FC236}">
                <a16:creationId xmlns:a16="http://schemas.microsoft.com/office/drawing/2014/main" id="{8774DBF5-8BD9-4666-9F5F-44F17DECB45F}"/>
              </a:ext>
            </a:extLst>
          </p:cNvPr>
          <p:cNvSpPr/>
          <p:nvPr/>
        </p:nvSpPr>
        <p:spPr>
          <a:xfrm>
            <a:off x="2565409" y="1587093"/>
            <a:ext cx="1092185" cy="524217"/>
          </a:xfrm>
          <a:prstGeom prst="rect">
            <a:avLst/>
          </a:prstGeom>
          <a:gradFill flip="none" rotWithShape="1">
            <a:gsLst>
              <a:gs pos="0">
                <a:srgbClr val="990099">
                  <a:tint val="66000"/>
                  <a:satMod val="160000"/>
                </a:srgbClr>
              </a:gs>
              <a:gs pos="50000">
                <a:srgbClr val="990099">
                  <a:tint val="44500"/>
                  <a:satMod val="160000"/>
                </a:srgbClr>
              </a:gs>
              <a:gs pos="100000">
                <a:srgbClr val="9900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CF92C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:Parser</a:t>
            </a:r>
            <a:endParaRPr sz="13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E94E5F-2A73-40BC-84D2-9F80E2FC288C}"/>
              </a:ext>
            </a:extLst>
          </p:cNvPr>
          <p:cNvGrpSpPr/>
          <p:nvPr/>
        </p:nvGrpSpPr>
        <p:grpSpPr>
          <a:xfrm>
            <a:off x="7315200" y="3140072"/>
            <a:ext cx="1577356" cy="3192315"/>
            <a:chOff x="7440922" y="3140072"/>
            <a:chExt cx="1577356" cy="3192315"/>
          </a:xfrm>
        </p:grpSpPr>
        <p:sp>
          <p:nvSpPr>
            <p:cNvPr id="52" name="Line 13">
              <a:extLst>
                <a:ext uri="{FF2B5EF4-FFF2-40B4-BE49-F238E27FC236}">
                  <a16:creationId xmlns:a16="http://schemas.microsoft.com/office/drawing/2014/main" id="{C30F3633-BE5D-441D-9C87-D00C0DFC3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9600" y="3740236"/>
              <a:ext cx="0" cy="2592151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37" name="Google Shape;62;p14">
              <a:extLst>
                <a:ext uri="{FF2B5EF4-FFF2-40B4-BE49-F238E27FC236}">
                  <a16:creationId xmlns:a16="http://schemas.microsoft.com/office/drawing/2014/main" id="{4DEA7E43-85C9-429F-821F-D85286724AC3}"/>
                </a:ext>
              </a:extLst>
            </p:cNvPr>
            <p:cNvSpPr/>
            <p:nvPr/>
          </p:nvSpPr>
          <p:spPr>
            <a:xfrm>
              <a:off x="7440922" y="3140072"/>
              <a:ext cx="1577356" cy="600164"/>
            </a:xfrm>
            <a:prstGeom prst="rect">
              <a:avLst/>
            </a:prstGeom>
            <a:gradFill flip="none" rotWithShape="1">
              <a:gsLst>
                <a:gs pos="0">
                  <a:srgbClr val="C4B597">
                    <a:tint val="66000"/>
                    <a:satMod val="160000"/>
                  </a:srgbClr>
                </a:gs>
                <a:gs pos="50000">
                  <a:srgbClr val="C4B597">
                    <a:tint val="44500"/>
                    <a:satMod val="160000"/>
                  </a:srgbClr>
                </a:gs>
                <a:gs pos="100000">
                  <a:srgbClr val="C4B597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 cap="flat" cmpd="sng">
              <a:solidFill>
                <a:srgbClr val="AB966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400" dirty="0" err="1">
                  <a:solidFill>
                    <a:prstClr val="black"/>
                  </a:solidFill>
                </a:rPr>
                <a:t>items:ShoppingList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C87542D-4B7C-4EB4-A37C-1763EF57ADE6}"/>
              </a:ext>
            </a:extLst>
          </p:cNvPr>
          <p:cNvGrpSpPr/>
          <p:nvPr/>
        </p:nvGrpSpPr>
        <p:grpSpPr>
          <a:xfrm>
            <a:off x="5749090" y="4477790"/>
            <a:ext cx="3193076" cy="406532"/>
            <a:chOff x="5749090" y="4477790"/>
            <a:chExt cx="3193076" cy="406532"/>
          </a:xfrm>
        </p:grpSpPr>
        <p:sp>
          <p:nvSpPr>
            <p:cNvPr id="35" name="Snip Single Corner Rectangle 63">
              <a:extLst>
                <a:ext uri="{FF2B5EF4-FFF2-40B4-BE49-F238E27FC236}">
                  <a16:creationId xmlns:a16="http://schemas.microsoft.com/office/drawing/2014/main" id="{42A2CEBA-B8B1-428D-A9B4-67B5BC21485F}"/>
                </a:ext>
              </a:extLst>
            </p:cNvPr>
            <p:cNvSpPr/>
            <p:nvPr/>
          </p:nvSpPr>
          <p:spPr>
            <a:xfrm flipV="1">
              <a:off x="5749090" y="4477790"/>
              <a:ext cx="754669" cy="403761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A64BF61-FE74-419A-9263-98871FC11470}"/>
                </a:ext>
              </a:extLst>
            </p:cNvPr>
            <p:cNvSpPr/>
            <p:nvPr/>
          </p:nvSpPr>
          <p:spPr bwMode="auto">
            <a:xfrm>
              <a:off x="5749090" y="4503322"/>
              <a:ext cx="3193076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2000" dirty="0">
                  <a:solidFill>
                    <a:prstClr val="black"/>
                  </a:solidFill>
                  <a:cs typeface="Arial" charset="0"/>
                </a:rPr>
                <a:t>ref           find items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 animBg="1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5" grpId="0" animBg="1"/>
      <p:bldP spid="45" grpId="1" animBg="1"/>
      <p:bldP spid="47" grpId="0"/>
      <p:bldP spid="47" grpId="1"/>
      <p:bldP spid="48" grpId="0" animBg="1"/>
      <p:bldP spid="51" grpId="0"/>
      <p:bldP spid="51" grpId="1"/>
      <p:bldP spid="30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29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KJ T</cp:lastModifiedBy>
  <cp:revision>39</cp:revision>
  <cp:lastPrinted>2019-08-28T11:43:39Z</cp:lastPrinted>
  <dcterms:created xsi:type="dcterms:W3CDTF">2006-08-16T00:00:00Z</dcterms:created>
  <dcterms:modified xsi:type="dcterms:W3CDTF">2020-04-05T04:01:54Z</dcterms:modified>
</cp:coreProperties>
</file>