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68" autoAdjust="0"/>
  </p:normalViewPr>
  <p:slideViewPr>
    <p:cSldViewPr>
      <p:cViewPr varScale="1">
        <p:scale>
          <a:sx n="104" d="100"/>
          <a:sy n="104" d="100"/>
        </p:scale>
        <p:origin x="11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"/>
          <p:cNvSpPr>
            <a:spLocks noChangeShapeType="1"/>
          </p:cNvSpPr>
          <p:nvPr/>
        </p:nvSpPr>
        <p:spPr bwMode="auto">
          <a:xfrm flipH="1">
            <a:off x="717414" y="1440949"/>
            <a:ext cx="0" cy="503603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571683" y="1515750"/>
            <a:ext cx="9672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:Parser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670162" y="2779237"/>
            <a:ext cx="1851494" cy="6001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</a:t>
            </a:r>
            <a:r>
              <a:rPr lang="en-US" sz="1500" dirty="0" err="1">
                <a:solidFill>
                  <a:prstClr val="black"/>
                </a:solidFill>
              </a:rPr>
              <a:t>SetBudgetCommand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>
            <a:off x="3018095" y="2137789"/>
            <a:ext cx="0" cy="1590924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722958" y="1896615"/>
            <a:ext cx="1848726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654694" y="4216345"/>
            <a:ext cx="1766349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setBudget</a:t>
            </a:r>
            <a:r>
              <a:rPr lang="en-US" sz="1500" i="1" dirty="0"/>
              <a:t>(amount)</a:t>
            </a: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3026684" y="3134824"/>
            <a:ext cx="2674909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77103" y="2321228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parseCommand</a:t>
            </a:r>
            <a:r>
              <a:rPr lang="en-US" sz="1500" i="1" dirty="0"/>
              <a:t>(</a:t>
            </a:r>
            <a:r>
              <a:rPr lang="en-US" sz="1500" i="1" dirty="0" err="1"/>
              <a:t>userInput</a:t>
            </a:r>
            <a:r>
              <a:rPr lang="en-US" sz="1500" i="1" dirty="0"/>
              <a:t>)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985848" y="2884368"/>
            <a:ext cx="1769354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return reference to </a:t>
            </a:r>
            <a:r>
              <a:rPr lang="en-US" sz="1500" i="1" dirty="0" err="1"/>
              <a:t>SetBudgetCommand</a:t>
            </a:r>
            <a:endParaRPr lang="en-US" sz="1500" i="1" dirty="0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6595908" y="3379401"/>
            <a:ext cx="0" cy="248003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V="1">
            <a:off x="722956" y="2651911"/>
            <a:ext cx="2303728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1211846" y="1521173"/>
            <a:ext cx="1182981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Parser()</a:t>
            </a: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569EC1FF-3CDF-4E6B-82B3-104CCA3F3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1" y="3481231"/>
            <a:ext cx="1676400" cy="600164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5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 err="1">
                <a:solidFill>
                  <a:prstClr val="black"/>
                </a:solidFill>
              </a:rPr>
              <a:t>myBudget:Budget</a:t>
            </a:r>
            <a:endParaRPr lang="en-US" sz="1500" dirty="0">
              <a:solidFill>
                <a:prstClr val="black"/>
              </a:solidFill>
            </a:endParaRPr>
          </a:p>
        </p:txBody>
      </p:sp>
      <p:sp>
        <p:nvSpPr>
          <p:cNvPr id="43" name="Text Box 11">
            <a:extLst>
              <a:ext uri="{FF2B5EF4-FFF2-40B4-BE49-F238E27FC236}">
                <a16:creationId xmlns:a16="http://schemas.microsoft.com/office/drawing/2014/main" id="{79ACA4C9-9678-4611-AE49-25FE7CAE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58" y="798625"/>
            <a:ext cx="1295400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dirty="0">
                <a:solidFill>
                  <a:prstClr val="black"/>
                </a:solidFill>
              </a:rPr>
              <a:t>:Duke</a:t>
            </a: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0EB24DA8-2498-4853-AED4-3458A81C4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768" y="4118502"/>
            <a:ext cx="5867139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9BC66A45-C94A-4E62-8981-39EC5DACD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5906" y="4619420"/>
            <a:ext cx="1695743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342B431E-151F-4A55-A1AE-57F6FE56D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146" y="2761934"/>
            <a:ext cx="2500554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 err="1"/>
              <a:t>SetBudgetCommand</a:t>
            </a:r>
            <a:r>
              <a:rPr lang="en-US" sz="1500" i="1" dirty="0"/>
              <a:t>(amount)</a:t>
            </a: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5278BFBC-6FA4-432C-994E-8DD2A55ED0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2956" y="3498401"/>
            <a:ext cx="2295138" cy="0"/>
          </a:xfrm>
          <a:prstGeom prst="line">
            <a:avLst/>
          </a:prstGeom>
          <a:noFill/>
          <a:ln w="19050">
            <a:solidFill>
              <a:schemeClr val="accent4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4EC965-613F-450A-BDA7-4AEF688EE06E}"/>
              </a:ext>
            </a:extLst>
          </p:cNvPr>
          <p:cNvCxnSpPr/>
          <p:nvPr/>
        </p:nvCxnSpPr>
        <p:spPr>
          <a:xfrm rot="16200000" flipV="1">
            <a:off x="2879243" y="3679211"/>
            <a:ext cx="284430" cy="267655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C52252-11B3-4A56-A114-AE5F1D9A8E9B}"/>
              </a:ext>
            </a:extLst>
          </p:cNvPr>
          <p:cNvCxnSpPr/>
          <p:nvPr/>
        </p:nvCxnSpPr>
        <p:spPr>
          <a:xfrm rot="5400000">
            <a:off x="2872653" y="3683705"/>
            <a:ext cx="288175" cy="26600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5">
            <a:extLst>
              <a:ext uri="{FF2B5EF4-FFF2-40B4-BE49-F238E27FC236}">
                <a16:creationId xmlns:a16="http://schemas.microsoft.com/office/drawing/2014/main" id="{34020A70-184B-4A57-816D-CCE68674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685" y="3745611"/>
            <a:ext cx="886908" cy="323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733">
              <a:spcBef>
                <a:spcPct val="50000"/>
              </a:spcBef>
              <a:buFont typeface="Wingdings" pitchFamily="2" charset="2"/>
              <a:buNone/>
            </a:pPr>
            <a:r>
              <a:rPr lang="en-US" sz="1500" i="1" dirty="0"/>
              <a:t>execute()</a:t>
            </a: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id="{C30F3633-BE5D-441D-9C87-D00C0DFC3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1650" y="4081394"/>
            <a:ext cx="0" cy="239559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B6AEF2A-70C0-4C86-ACC0-ED4823D6AC46}"/>
              </a:ext>
            </a:extLst>
          </p:cNvPr>
          <p:cNvCxnSpPr/>
          <p:nvPr/>
        </p:nvCxnSpPr>
        <p:spPr>
          <a:xfrm rot="16200000" flipV="1">
            <a:off x="6465743" y="5787918"/>
            <a:ext cx="284430" cy="267655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64B067-90B9-447F-947E-62F78A316229}"/>
              </a:ext>
            </a:extLst>
          </p:cNvPr>
          <p:cNvCxnSpPr/>
          <p:nvPr/>
        </p:nvCxnSpPr>
        <p:spPr>
          <a:xfrm rot="5400000">
            <a:off x="6459153" y="5792412"/>
            <a:ext cx="288175" cy="266007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ine 16">
            <a:extLst>
              <a:ext uri="{FF2B5EF4-FFF2-40B4-BE49-F238E27FC236}">
                <a16:creationId xmlns:a16="http://schemas.microsoft.com/office/drawing/2014/main" id="{7EAC74AF-378E-4960-8C02-799AFB20C0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2956" y="5389726"/>
            <a:ext cx="5872947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6962339A-EA6A-4676-9159-D421D0D22C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95904" y="5139674"/>
            <a:ext cx="1695744" cy="0"/>
          </a:xfrm>
          <a:prstGeom prst="line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733"/>
            <a:endParaRPr lang="en-US" sz="15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8" grpId="0" animBg="1"/>
      <p:bldP spid="19" grpId="0" animBg="1"/>
      <p:bldP spid="20" grpId="0" animBg="1"/>
      <p:bldP spid="21" grpId="0"/>
      <p:bldP spid="24" grpId="0" animBg="1"/>
      <p:bldP spid="24" grpId="1" animBg="1"/>
      <p:bldP spid="25" grpId="0"/>
      <p:bldP spid="25" grpId="1"/>
      <p:bldP spid="29" grpId="0"/>
      <p:bldP spid="29" grpId="1"/>
      <p:bldP spid="33" grpId="0" animBg="1"/>
      <p:bldP spid="34" grpId="0" animBg="1"/>
      <p:bldP spid="38" grpId="0"/>
      <p:bldP spid="42" grpId="0" animBg="1"/>
      <p:bldP spid="43" grpId="0" animBg="1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8" grpId="0" animBg="1"/>
      <p:bldP spid="51" grpId="0"/>
      <p:bldP spid="51" grpId="1"/>
      <p:bldP spid="52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KJ T</cp:lastModifiedBy>
  <cp:revision>36</cp:revision>
  <cp:lastPrinted>2019-08-28T11:43:39Z</cp:lastPrinted>
  <dcterms:created xsi:type="dcterms:W3CDTF">2006-08-16T00:00:00Z</dcterms:created>
  <dcterms:modified xsi:type="dcterms:W3CDTF">2020-04-02T13:11:10Z</dcterms:modified>
</cp:coreProperties>
</file>