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C64057-0151-4FBF-9C5A-4F3F265600B7}"/>
              </a:ext>
            </a:extLst>
          </p:cNvPr>
          <p:cNvGrpSpPr/>
          <p:nvPr/>
        </p:nvGrpSpPr>
        <p:grpSpPr>
          <a:xfrm>
            <a:off x="1678046" y="842637"/>
            <a:ext cx="5941954" cy="5100962"/>
            <a:chOff x="720349" y="842637"/>
            <a:chExt cx="5941954" cy="510096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698544" y="519633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691954" y="520082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7FFE45-D938-45AF-90EF-1FD1A99AD39B}"/>
                </a:ext>
              </a:extLst>
            </p:cNvPr>
            <p:cNvGrpSpPr/>
            <p:nvPr/>
          </p:nvGrpSpPr>
          <p:grpSpPr>
            <a:xfrm>
              <a:off x="720349" y="842637"/>
              <a:ext cx="5941954" cy="5100962"/>
              <a:chOff x="720349" y="842637"/>
              <a:chExt cx="5941954" cy="5100962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0349" y="842637"/>
                <a:ext cx="0" cy="5100962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8589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49000" y="1898262"/>
                <a:ext cx="1822684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3018093" y="3097555"/>
                <a:ext cx="2047557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HelpCommand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738884" y="2672578"/>
                <a:ext cx="2287800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883" y="4056965"/>
                <a:ext cx="5104482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260" y="2826789"/>
                <a:ext cx="1481080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HelpCommand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998" y="3583239"/>
                <a:ext cx="2269095" cy="1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589788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594282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8883" y="4925195"/>
                <a:ext cx="5085936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HelpCommand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" name="Google Shape;58;p14">
            <a:extLst>
              <a:ext uri="{FF2B5EF4-FFF2-40B4-BE49-F238E27FC236}">
                <a16:creationId xmlns:a16="http://schemas.microsoft.com/office/drawing/2014/main" id="{8FC3C062-1291-4099-9460-B21C4C4720E8}"/>
              </a:ext>
            </a:extLst>
          </p:cNvPr>
          <p:cNvSpPr/>
          <p:nvPr/>
        </p:nvSpPr>
        <p:spPr>
          <a:xfrm>
            <a:off x="1041434" y="420132"/>
            <a:ext cx="1273223" cy="525244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27" name="Google Shape;59;p14">
            <a:extLst>
              <a:ext uri="{FF2B5EF4-FFF2-40B4-BE49-F238E27FC236}">
                <a16:creationId xmlns:a16="http://schemas.microsoft.com/office/drawing/2014/main" id="{E13B803C-B03B-40EC-9347-AD761764680D}"/>
              </a:ext>
            </a:extLst>
          </p:cNvPr>
          <p:cNvSpPr/>
          <p:nvPr/>
        </p:nvSpPr>
        <p:spPr>
          <a:xfrm>
            <a:off x="3558031" y="1653533"/>
            <a:ext cx="988184" cy="48167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37</cp:revision>
  <cp:lastPrinted>2019-08-28T11:43:39Z</cp:lastPrinted>
  <dcterms:created xsi:type="dcterms:W3CDTF">2006-08-16T00:00:00Z</dcterms:created>
  <dcterms:modified xsi:type="dcterms:W3CDTF">2020-04-05T02:48:20Z</dcterms:modified>
</cp:coreProperties>
</file>