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88" y="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29A3-F74A-4A0E-BAC1-D5DFC749CF00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432F8-336B-4248-B2BD-41678839F7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5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318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2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0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89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29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52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5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4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9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C82E-27F5-4045-82EE-E026C617D232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3B35-D438-448F-B27E-ED8251216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54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728768" y="1440949"/>
            <a:ext cx="1" cy="515640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686214" y="2812540"/>
            <a:ext cx="1596653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</a:t>
            </a:r>
            <a:r>
              <a:rPr lang="en-US" sz="1500" dirty="0" err="1" smtClean="0">
                <a:solidFill>
                  <a:prstClr val="black"/>
                </a:solidFill>
              </a:rPr>
              <a:t>ClearCommand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26682" y="2137788"/>
            <a:ext cx="1" cy="167524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728770" y="1898262"/>
            <a:ext cx="1842914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026594" y="4026550"/>
            <a:ext cx="1000462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SG" sz="1600" i="1" dirty="0" err="1" smtClean="0"/>
              <a:t>clearList</a:t>
            </a:r>
            <a:r>
              <a:rPr lang="en-SG" sz="1600" i="1" dirty="0" smtClean="0"/>
              <a:t>()</a:t>
            </a:r>
            <a:endParaRPr lang="en-US" sz="1500" i="1" dirty="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3" y="3104092"/>
            <a:ext cx="165953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55576" y="2385755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65943" y="3019896"/>
            <a:ext cx="1710047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 smtClean="0"/>
              <a:t>ClearCommand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>
            <a:off x="5481334" y="3432712"/>
            <a:ext cx="1346" cy="2470921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8770" y="2696242"/>
            <a:ext cx="228797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600200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xmlns="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552" y="3074793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items:ShoppingList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xmlns="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smtClean="0">
                <a:solidFill>
                  <a:prstClr val="black"/>
                </a:solidFill>
              </a:rPr>
              <a:t>:Duke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xmlns="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770" y="4066312"/>
            <a:ext cx="4752564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xmlns="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68" y="4365104"/>
            <a:ext cx="2097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xmlns="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259" y="2780928"/>
            <a:ext cx="2084117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 smtClean="0"/>
              <a:t>ClearCommand</a:t>
            </a:r>
            <a:r>
              <a:rPr lang="en-US" sz="1500" i="1" dirty="0" smtClean="0"/>
              <a:t>()</a:t>
            </a:r>
            <a:endParaRPr lang="en-US" sz="1500" i="1" dirty="0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xmlns="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5" y="3573894"/>
            <a:ext cx="2303038" cy="722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xmlns="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092" y="3753907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406" y="3674957"/>
            <a:ext cx="0" cy="29223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B6AEF2A-70C0-4C86-ACC0-ED4823D6AC46}"/>
              </a:ext>
            </a:extLst>
          </p:cNvPr>
          <p:cNvCxnSpPr/>
          <p:nvPr/>
        </p:nvCxnSpPr>
        <p:spPr>
          <a:xfrm rot="16200000" flipV="1">
            <a:off x="5339118" y="5809771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9664B067-90B9-447F-947E-62F78A316229}"/>
              </a:ext>
            </a:extLst>
          </p:cNvPr>
          <p:cNvCxnSpPr/>
          <p:nvPr/>
        </p:nvCxnSpPr>
        <p:spPr>
          <a:xfrm rot="5400000">
            <a:off x="5336421" y="5816347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xmlns="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4" y="5427032"/>
            <a:ext cx="4769041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xmlns="" id="{189BA3D0-8AEC-4A1C-9374-3B627A9B1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7968" y="5157192"/>
            <a:ext cx="2097438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4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joshualoh579@yahoo.com</dc:creator>
  <cp:lastModifiedBy>joshualoh579@yahoo.com</cp:lastModifiedBy>
  <cp:revision>5</cp:revision>
  <dcterms:created xsi:type="dcterms:W3CDTF">2020-03-25T03:50:13Z</dcterms:created>
  <dcterms:modified xsi:type="dcterms:W3CDTF">2020-04-03T09:06:54Z</dcterms:modified>
</cp:coreProperties>
</file>