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8E770-AE40-4547-B7F2-B274C2E98475}" v="4" dt="2020-04-04T03:58:22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>
        <p:scale>
          <a:sx n="90" d="100"/>
          <a:sy n="90" d="100"/>
        </p:scale>
        <p:origin x="600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custSel addSld modSld">
      <pc:chgData name="Shannon Wong" userId="8c83f3d3550a5322" providerId="LiveId" clId="{8FAF00C3-F61C-42E2-99A3-FBCBDDBEE570}" dt="2020-03-23T04:32:34.757" v="129" actId="20577"/>
      <pc:docMkLst>
        <pc:docMk/>
      </pc:docMkLst>
      <pc:sldChg chg="addSp delSp modSp delAnim modAnim">
        <pc:chgData name="Shannon Wong" userId="8c83f3d3550a5322" providerId="LiveId" clId="{8FAF00C3-F61C-42E2-99A3-FBCBDDBEE570}" dt="2020-03-23T04:31:41.973" v="72" actId="14100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4:28:19.459" v="49" actId="20577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1:41.973" v="72" actId="14100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28:13.928" v="39" actId="20577"/>
          <ac:spMkLst>
            <pc:docMk/>
            <pc:sldMk cId="3228498101" sldId="269"/>
            <ac:spMk id="29" creationId="{00000000-0000-0000-0000-000000000000}"/>
          </ac:spMkLst>
        </pc:spChg>
        <pc:spChg chg="add del mod">
          <ac:chgData name="Shannon Wong" userId="8c83f3d3550a5322" providerId="LiveId" clId="{8FAF00C3-F61C-42E2-99A3-FBCBDDBEE570}" dt="2020-03-23T04:27:30.137" v="29" actId="478"/>
          <ac:spMkLst>
            <pc:docMk/>
            <pc:sldMk cId="3228498101" sldId="269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6:39.742" v="9" actId="20577"/>
          <ac:spMkLst>
            <pc:docMk/>
            <pc:sldMk cId="3228498101" sldId="269"/>
            <ac:spMk id="47" creationId="{342B431E-151F-4A55-A1AE-57F6FE56D1EF}"/>
          </ac:spMkLst>
        </pc:spChg>
      </pc:sldChg>
      <pc:sldChg chg="delSp modSp add delAnim">
        <pc:chgData name="Shannon Wong" userId="8c83f3d3550a5322" providerId="LiveId" clId="{8FAF00C3-F61C-42E2-99A3-FBCBDDBEE570}" dt="2020-03-23T04:32:34.757" v="129" actId="20577"/>
        <pc:sldMkLst>
          <pc:docMk/>
          <pc:sldMk cId="1666434637" sldId="270"/>
        </pc:sldMkLst>
        <pc:spChg chg="mod">
          <ac:chgData name="Shannon Wong" userId="8c83f3d3550a5322" providerId="LiveId" clId="{8FAF00C3-F61C-42E2-99A3-FBCBDDBEE570}" dt="2020-03-23T04:32:03.287" v="85" actId="14100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27.217" v="117" actId="14100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34.757" v="129" actId="20577"/>
          <ac:spMkLst>
            <pc:docMk/>
            <pc:sldMk cId="1666434637" sldId="270"/>
            <ac:spMk id="29" creationId="{00000000-0000-0000-0000-000000000000}"/>
          </ac:spMkLst>
        </pc:spChg>
        <pc:spChg chg="del">
          <ac:chgData name="Shannon Wong" userId="8c83f3d3550a5322" providerId="LiveId" clId="{8FAF00C3-F61C-42E2-99A3-FBCBDDBEE570}" dt="2020-03-23T04:27:13.471" v="24" actId="478"/>
          <ac:spMkLst>
            <pc:docMk/>
            <pc:sldMk cId="1666434637" sldId="270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7:24.411" v="28" actId="20577"/>
          <ac:spMkLst>
            <pc:docMk/>
            <pc:sldMk cId="1666434637" sldId="270"/>
            <ac:spMk id="47" creationId="{342B431E-151F-4A55-A1AE-57F6FE56D1EF}"/>
          </ac:spMkLst>
        </pc:spChg>
      </pc:sldChg>
    </pc:docChg>
  </pc:docChgLst>
  <pc:docChgLst>
    <pc:chgData name="Shannon Wong" userId="8c83f3d3550a5322" providerId="LiveId" clId="{9168E770-AE40-4547-B7F2-B274C2E98475}"/>
    <pc:docChg chg="undo custSel modSld">
      <pc:chgData name="Shannon Wong" userId="8c83f3d3550a5322" providerId="LiveId" clId="{9168E770-AE40-4547-B7F2-B274C2E98475}" dt="2020-04-04T03:58:57.917" v="115" actId="14100"/>
      <pc:docMkLst>
        <pc:docMk/>
      </pc:docMkLst>
      <pc:sldChg chg="addSp delSp modSp delAnim modAnim">
        <pc:chgData name="Shannon Wong" userId="8c83f3d3550a5322" providerId="LiveId" clId="{9168E770-AE40-4547-B7F2-B274C2E98475}" dt="2020-04-04T03:56:38.864" v="73" actId="14100"/>
        <pc:sldMkLst>
          <pc:docMk/>
          <pc:sldMk cId="3228498101" sldId="269"/>
        </pc:sldMkLst>
        <pc:spChg chg="mod">
          <ac:chgData name="Shannon Wong" userId="8c83f3d3550a5322" providerId="LiveId" clId="{9168E770-AE40-4547-B7F2-B274C2E98475}" dt="2020-04-04T03:56:21.918" v="69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3:18.312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6:31.639" v="71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3:51.867" v="25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4:24.650" v="36" actId="14100"/>
          <ac:spMkLst>
            <pc:docMk/>
            <pc:sldMk cId="3228498101" sldId="269"/>
            <ac:spMk id="24" creationId="{00000000-0000-0000-0000-000000000000}"/>
          </ac:spMkLst>
        </pc:spChg>
        <pc:spChg chg="add mod">
          <ac:chgData name="Shannon Wong" userId="8c83f3d3550a5322" providerId="LiveId" clId="{9168E770-AE40-4547-B7F2-B274C2E98475}" dt="2020-04-04T03:55:59.809" v="61" actId="14100"/>
          <ac:spMkLst>
            <pc:docMk/>
            <pc:sldMk cId="3228498101" sldId="269"/>
            <ac:spMk id="30" creationId="{D65DB86A-4CD0-4384-B33D-D4EABF59324B}"/>
          </ac:spMkLst>
        </pc:spChg>
        <pc:spChg chg="add mod">
          <ac:chgData name="Shannon Wong" userId="8c83f3d3550a5322" providerId="LiveId" clId="{9168E770-AE40-4547-B7F2-B274C2E98475}" dt="2020-04-04T03:55:41.677" v="52" actId="693"/>
          <ac:spMkLst>
            <pc:docMk/>
            <pc:sldMk cId="3228498101" sldId="269"/>
            <ac:spMk id="31" creationId="{B579E22B-3ECD-43D5-86CC-C70205A05EA8}"/>
          </ac:spMkLst>
        </pc:spChg>
        <pc:spChg chg="mod">
          <ac:chgData name="Shannon Wong" userId="8c83f3d3550a5322" providerId="LiveId" clId="{9168E770-AE40-4547-B7F2-B274C2E98475}" dt="2020-04-04T03:56:06.904" v="63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4:00.818" v="28" actId="14100"/>
          <ac:spMkLst>
            <pc:docMk/>
            <pc:sldMk cId="3228498101" sldId="269"/>
            <ac:spMk id="34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3:42.840" v="22" actId="14100"/>
          <ac:spMkLst>
            <pc:docMk/>
            <pc:sldMk cId="3228498101" sldId="269"/>
            <ac:spMk id="38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3:20.797" v="2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3:19.260" v="1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9168E770-AE40-4547-B7F2-B274C2E98475}" dt="2020-04-04T03:56:38.864" v="73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9168E770-AE40-4547-B7F2-B274C2E98475}" dt="2020-04-04T03:55:09.269" v="42" actId="1036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9168E770-AE40-4547-B7F2-B274C2E98475}" dt="2020-04-04T03:54:22.148" v="35" actId="1076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9168E770-AE40-4547-B7F2-B274C2E98475}" dt="2020-04-04T03:54:09.889" v="31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9168E770-AE40-4547-B7F2-B274C2E98475}" dt="2020-04-04T03:56:24.696" v="70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9168E770-AE40-4547-B7F2-B274C2E98475}" dt="2020-04-04T03:53:21.624" v="3" actId="47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9168E770-AE40-4547-B7F2-B274C2E98475}" dt="2020-04-04T03:56:10.774" v="66" actId="1035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9168E770-AE40-4547-B7F2-B274C2E98475}" dt="2020-04-04T03:56:10.774" v="66" actId="1035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addSp delSp modSp delAnim modAnim">
        <pc:chgData name="Shannon Wong" userId="8c83f3d3550a5322" providerId="LiveId" clId="{9168E770-AE40-4547-B7F2-B274C2E98475}" dt="2020-04-04T03:58:57.917" v="115" actId="14100"/>
        <pc:sldMkLst>
          <pc:docMk/>
          <pc:sldMk cId="1666434637" sldId="270"/>
        </pc:sldMkLst>
        <pc:spChg chg="mod">
          <ac:chgData name="Shannon Wong" userId="8c83f3d3550a5322" providerId="LiveId" clId="{9168E770-AE40-4547-B7F2-B274C2E98475}" dt="2020-04-04T03:58:52.952" v="114" actId="14100"/>
          <ac:spMkLst>
            <pc:docMk/>
            <pc:sldMk cId="1666434637" sldId="270"/>
            <ac:spMk id="5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6:51.902" v="74" actId="478"/>
          <ac:spMkLst>
            <pc:docMk/>
            <pc:sldMk cId="1666434637" sldId="270"/>
            <ac:spMk id="17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7:39.795" v="89" actId="14100"/>
          <ac:spMkLst>
            <pc:docMk/>
            <pc:sldMk cId="1666434637" sldId="270"/>
            <ac:spMk id="19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7:12.145" v="80" actId="14100"/>
          <ac:spMkLst>
            <pc:docMk/>
            <pc:sldMk cId="1666434637" sldId="270"/>
            <ac:spMk id="20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7:59.047" v="94" actId="1076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7:35.277" v="88" actId="14100"/>
          <ac:spMkLst>
            <pc:docMk/>
            <pc:sldMk cId="1666434637" sldId="270"/>
            <ac:spMk id="24" creationId="{00000000-0000-0000-0000-000000000000}"/>
          </ac:spMkLst>
        </pc:spChg>
        <pc:spChg chg="add mod">
          <ac:chgData name="Shannon Wong" userId="8c83f3d3550a5322" providerId="LiveId" clId="{9168E770-AE40-4547-B7F2-B274C2E98475}" dt="2020-04-04T03:58:20.319" v="103" actId="14100"/>
          <ac:spMkLst>
            <pc:docMk/>
            <pc:sldMk cId="1666434637" sldId="270"/>
            <ac:spMk id="30" creationId="{D9E37555-32FA-44D3-93B4-9296CC13C1C8}"/>
          </ac:spMkLst>
        </pc:spChg>
        <pc:spChg chg="add mod">
          <ac:chgData name="Shannon Wong" userId="8c83f3d3550a5322" providerId="LiveId" clId="{9168E770-AE40-4547-B7F2-B274C2E98475}" dt="2020-04-04T03:58:37.552" v="109" actId="14100"/>
          <ac:spMkLst>
            <pc:docMk/>
            <pc:sldMk cId="1666434637" sldId="270"/>
            <ac:spMk id="31" creationId="{C40E02C0-7BCC-41D4-B83D-B5C19B7A727D}"/>
          </ac:spMkLst>
        </pc:spChg>
        <pc:spChg chg="mod">
          <ac:chgData name="Shannon Wong" userId="8c83f3d3550a5322" providerId="LiveId" clId="{9168E770-AE40-4547-B7F2-B274C2E98475}" dt="2020-04-04T03:58:57.917" v="115" actId="14100"/>
          <ac:spMkLst>
            <pc:docMk/>
            <pc:sldMk cId="1666434637" sldId="270"/>
            <ac:spMk id="33" creationId="{00000000-0000-0000-0000-000000000000}"/>
          </ac:spMkLst>
        </pc:spChg>
        <pc:spChg chg="mod">
          <ac:chgData name="Shannon Wong" userId="8c83f3d3550a5322" providerId="LiveId" clId="{9168E770-AE40-4547-B7F2-B274C2E98475}" dt="2020-04-04T03:57:19.633" v="83" actId="14100"/>
          <ac:spMkLst>
            <pc:docMk/>
            <pc:sldMk cId="1666434637" sldId="270"/>
            <ac:spMk id="34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6:54.161" v="76" actId="478"/>
          <ac:spMkLst>
            <pc:docMk/>
            <pc:sldMk cId="1666434637" sldId="270"/>
            <ac:spMk id="40" creationId="{00000000-0000-0000-0000-000000000000}"/>
          </ac:spMkLst>
        </pc:spChg>
        <pc:spChg chg="del">
          <ac:chgData name="Shannon Wong" userId="8c83f3d3550a5322" providerId="LiveId" clId="{9168E770-AE40-4547-B7F2-B274C2E98475}" dt="2020-04-04T03:56:52.948" v="75" actId="478"/>
          <ac:spMkLst>
            <pc:docMk/>
            <pc:sldMk cId="1666434637" sldId="270"/>
            <ac:spMk id="44" creationId="{1ABAE2EE-0C6F-40C9-9F83-C6E45146189B}"/>
          </ac:spMkLst>
        </pc:spChg>
        <pc:spChg chg="mod">
          <ac:chgData name="Shannon Wong" userId="8c83f3d3550a5322" providerId="LiveId" clId="{9168E770-AE40-4547-B7F2-B274C2E98475}" dt="2020-04-04T03:57:51.706" v="92" actId="14100"/>
          <ac:spMkLst>
            <pc:docMk/>
            <pc:sldMk cId="1666434637" sldId="270"/>
            <ac:spMk id="45" creationId="{0EB24DA8-2498-4853-AED4-3458A81C456A}"/>
          </ac:spMkLst>
        </pc:spChg>
        <pc:spChg chg="mod">
          <ac:chgData name="Shannon Wong" userId="8c83f3d3550a5322" providerId="LiveId" clId="{9168E770-AE40-4547-B7F2-B274C2E98475}" dt="2020-04-04T03:58:05.165" v="97" actId="14100"/>
          <ac:spMkLst>
            <pc:docMk/>
            <pc:sldMk cId="1666434637" sldId="270"/>
            <ac:spMk id="46" creationId="{9BC66A45-C94A-4E62-8981-39EC5DACDD6D}"/>
          </ac:spMkLst>
        </pc:spChg>
        <pc:spChg chg="mod">
          <ac:chgData name="Shannon Wong" userId="8c83f3d3550a5322" providerId="LiveId" clId="{9168E770-AE40-4547-B7F2-B274C2E98475}" dt="2020-04-04T03:57:32.931" v="87" actId="1076"/>
          <ac:spMkLst>
            <pc:docMk/>
            <pc:sldMk cId="1666434637" sldId="270"/>
            <ac:spMk id="47" creationId="{342B431E-151F-4A55-A1AE-57F6FE56D1EF}"/>
          </ac:spMkLst>
        </pc:spChg>
        <pc:spChg chg="mod">
          <ac:chgData name="Shannon Wong" userId="8c83f3d3550a5322" providerId="LiveId" clId="{9168E770-AE40-4547-B7F2-B274C2E98475}" dt="2020-04-04T03:57:27.535" v="86" actId="14100"/>
          <ac:spMkLst>
            <pc:docMk/>
            <pc:sldMk cId="1666434637" sldId="270"/>
            <ac:spMk id="48" creationId="{5278BFBC-6FA4-432C-994E-8DD2A55ED046}"/>
          </ac:spMkLst>
        </pc:spChg>
        <pc:spChg chg="mod">
          <ac:chgData name="Shannon Wong" userId="8c83f3d3550a5322" providerId="LiveId" clId="{9168E770-AE40-4547-B7F2-B274C2E98475}" dt="2020-04-04T03:57:54.305" v="93" actId="1036"/>
          <ac:spMkLst>
            <pc:docMk/>
            <pc:sldMk cId="1666434637" sldId="270"/>
            <ac:spMk id="51" creationId="{34020A70-184B-4A57-816D-CCE686742C10}"/>
          </ac:spMkLst>
        </pc:spChg>
        <pc:spChg chg="mod">
          <ac:chgData name="Shannon Wong" userId="8c83f3d3550a5322" providerId="LiveId" clId="{9168E770-AE40-4547-B7F2-B274C2E98475}" dt="2020-04-04T03:58:45.890" v="112" actId="14100"/>
          <ac:spMkLst>
            <pc:docMk/>
            <pc:sldMk cId="1666434637" sldId="270"/>
            <ac:spMk id="52" creationId="{C30F3633-BE5D-441D-9C87-D00C0DFC3E6D}"/>
          </ac:spMkLst>
        </pc:spChg>
        <pc:spChg chg="del">
          <ac:chgData name="Shannon Wong" userId="8c83f3d3550a5322" providerId="LiveId" clId="{9168E770-AE40-4547-B7F2-B274C2E98475}" dt="2020-04-04T03:56:54.872" v="77" actId="478"/>
          <ac:spMkLst>
            <pc:docMk/>
            <pc:sldMk cId="1666434637" sldId="270"/>
            <ac:spMk id="53" creationId="{E7397DF1-A503-43B8-9D46-710440F45D61}"/>
          </ac:spMkLst>
        </pc:spChg>
      </pc:sldChg>
    </pc:docChg>
  </pc:docChgLst>
  <pc:docChgLst>
    <pc:chgData name="Shannon Wong" userId="8c83f3d3550a5322" providerId="LiveId" clId="{399B34CB-0DE2-46F2-B8AA-609D3AE22DA7}"/>
    <pc:docChg chg="modSld">
      <pc:chgData name="Shannon Wong" userId="8c83f3d3550a5322" providerId="LiveId" clId="{399B34CB-0DE2-46F2-B8AA-609D3AE22DA7}" dt="2020-03-23T06:36:54.288" v="31" actId="1035"/>
      <pc:docMkLst>
        <pc:docMk/>
      </pc:docMkLst>
      <pc:sldChg chg="modSp">
        <pc:chgData name="Shannon Wong" userId="8c83f3d3550a5322" providerId="LiveId" clId="{399B34CB-0DE2-46F2-B8AA-609D3AE22DA7}" dt="2020-03-23T06:36:43.546" v="29" actId="1035"/>
        <pc:sldMkLst>
          <pc:docMk/>
          <pc:sldMk cId="3228498101" sldId="269"/>
        </pc:sldMkLst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43.210" v="25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39.201" v="28" actId="1036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51.543" v="2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5:26.654" v="20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43.546" v="2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modSp">
        <pc:chgData name="Shannon Wong" userId="8c83f3d3550a5322" providerId="LiveId" clId="{399B34CB-0DE2-46F2-B8AA-609D3AE22DA7}" dt="2020-03-23T06:36:54.288" v="31" actId="1035"/>
        <pc:sldMkLst>
          <pc:docMk/>
          <pc:sldMk cId="1666434637" sldId="270"/>
        </pc:sldMkLst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58.654" v="14" actId="14100"/>
          <ac:spMkLst>
            <pc:docMk/>
            <pc:sldMk cId="1666434637" sldId="270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50.941" v="30" actId="1036"/>
          <ac:spMkLst>
            <pc:docMk/>
            <pc:sldMk cId="1666434637" sldId="270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02.841" v="15" actId="14100"/>
          <ac:spMkLst>
            <pc:docMk/>
            <pc:sldMk cId="1666434637" sldId="270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4:43.536" v="13" actId="14100"/>
          <ac:spMkLst>
            <pc:docMk/>
            <pc:sldMk cId="1666434637" sldId="270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54.288" v="31" actId="1035"/>
          <ac:spMkLst>
            <pc:docMk/>
            <pc:sldMk cId="1666434637" sldId="270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4/4/2020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17064" y="1440949"/>
            <a:ext cx="0" cy="40454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656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68" y="1898263"/>
            <a:ext cx="1842916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984359" y="4044402"/>
            <a:ext cx="190463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markAsBought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3" y="3101475"/>
            <a:ext cx="204755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MarkCommand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839337" y="3396474"/>
            <a:ext cx="0" cy="169479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8767" y="2698103"/>
            <a:ext cx="229791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288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66" y="4044402"/>
            <a:ext cx="511459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365" y="4343400"/>
            <a:ext cx="222729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208" y="2728494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766" y="3559766"/>
            <a:ext cx="2289327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670" y="3740236"/>
            <a:ext cx="0" cy="174615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698544" y="496138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691954" y="496588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D65DB86A-4CD0-4384-B33D-D4EABF5932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756" y="4857443"/>
            <a:ext cx="511459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B579E22B-3ECD-43D5-86CC-C70205A05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7587" y="4673901"/>
            <a:ext cx="224307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1535" y="1440949"/>
            <a:ext cx="0" cy="41216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674216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UnmarkCommand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68" y="1898262"/>
            <a:ext cx="184291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207748" y="3977159"/>
            <a:ext cx="206252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unmarkAsBought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8095" y="3109931"/>
            <a:ext cx="227615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UnmarkCommand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1965" y="3396473"/>
            <a:ext cx="0" cy="18932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50529" y="2711188"/>
            <a:ext cx="2276151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083" y="4103949"/>
            <a:ext cx="532788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1965" y="4378967"/>
            <a:ext cx="222730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89" y="2176440"/>
            <a:ext cx="2263876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770" y="3558210"/>
            <a:ext cx="229390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91635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0" cy="18223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27144" y="5196333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20554" y="520082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D9E37555-32FA-44D3-93B4-9296CC13C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1964" y="4742679"/>
            <a:ext cx="2222740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C40E02C0-7BCC-41D4-B83D-B5C19B7A7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083" y="5005263"/>
            <a:ext cx="533244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30</cp:revision>
  <cp:lastPrinted>2019-08-28T11:43:39Z</cp:lastPrinted>
  <dcterms:created xsi:type="dcterms:W3CDTF">2006-08-16T00:00:00Z</dcterms:created>
  <dcterms:modified xsi:type="dcterms:W3CDTF">2020-04-04T03:59:06Z</dcterms:modified>
</cp:coreProperties>
</file>