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69" r:id="rId2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CF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168" autoAdjust="0"/>
  </p:normalViewPr>
  <p:slideViewPr>
    <p:cSldViewPr>
      <p:cViewPr>
        <p:scale>
          <a:sx n="100" d="100"/>
          <a:sy n="100" d="100"/>
        </p:scale>
        <p:origin x="30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nnon Wong" userId="8c83f3d3550a5322" providerId="LiveId" clId="{BD5D8F0F-BE54-4BEF-B8C0-2A342CEC57F4}"/>
    <pc:docChg chg="undo custSel modSld">
      <pc:chgData name="Shannon Wong" userId="8c83f3d3550a5322" providerId="LiveId" clId="{BD5D8F0F-BE54-4BEF-B8C0-2A342CEC57F4}" dt="2020-04-04T04:37:07" v="27" actId="14100"/>
      <pc:docMkLst>
        <pc:docMk/>
      </pc:docMkLst>
      <pc:sldChg chg="addSp delSp modSp">
        <pc:chgData name="Shannon Wong" userId="8c83f3d3550a5322" providerId="LiveId" clId="{BD5D8F0F-BE54-4BEF-B8C0-2A342CEC57F4}" dt="2020-04-04T04:37:07" v="27" actId="14100"/>
        <pc:sldMkLst>
          <pc:docMk/>
          <pc:sldMk cId="3228498101" sldId="269"/>
        </pc:sldMkLst>
        <pc:spChg chg="mod">
          <ac:chgData name="Shannon Wong" userId="8c83f3d3550a5322" providerId="LiveId" clId="{BD5D8F0F-BE54-4BEF-B8C0-2A342CEC57F4}" dt="2020-04-04T04:37:04.147" v="26" actId="14100"/>
          <ac:spMkLst>
            <pc:docMk/>
            <pc:sldMk cId="3228498101" sldId="269"/>
            <ac:spMk id="5" creationId="{00000000-0000-0000-0000-000000000000}"/>
          </ac:spMkLst>
        </pc:spChg>
        <pc:spChg chg="del">
          <ac:chgData name="Shannon Wong" userId="8c83f3d3550a5322" providerId="LiveId" clId="{BD5D8F0F-BE54-4BEF-B8C0-2A342CEC57F4}" dt="2020-04-04T04:35:20.529" v="0" actId="478"/>
          <ac:spMkLst>
            <pc:docMk/>
            <pc:sldMk cId="3228498101" sldId="269"/>
            <ac:spMk id="17" creationId="{00000000-0000-0000-0000-000000000000}"/>
          </ac:spMkLst>
        </pc:spChg>
        <pc:spChg chg="mod">
          <ac:chgData name="Shannon Wong" userId="8c83f3d3550a5322" providerId="LiveId" clId="{BD5D8F0F-BE54-4BEF-B8C0-2A342CEC57F4}" dt="2020-04-04T04:37:07" v="27" actId="14100"/>
          <ac:spMkLst>
            <pc:docMk/>
            <pc:sldMk cId="3228498101" sldId="269"/>
            <ac:spMk id="19" creationId="{00000000-0000-0000-0000-000000000000}"/>
          </ac:spMkLst>
        </pc:spChg>
        <pc:spChg chg="mod">
          <ac:chgData name="Shannon Wong" userId="8c83f3d3550a5322" providerId="LiveId" clId="{BD5D8F0F-BE54-4BEF-B8C0-2A342CEC57F4}" dt="2020-04-04T04:35:40.801" v="6" actId="14100"/>
          <ac:spMkLst>
            <pc:docMk/>
            <pc:sldMk cId="3228498101" sldId="269"/>
            <ac:spMk id="20" creationId="{00000000-0000-0000-0000-000000000000}"/>
          </ac:spMkLst>
        </pc:spChg>
        <pc:spChg chg="mod">
          <ac:chgData name="Shannon Wong" userId="8c83f3d3550a5322" providerId="LiveId" clId="{BD5D8F0F-BE54-4BEF-B8C0-2A342CEC57F4}" dt="2020-04-04T04:36:40.669" v="22" actId="14100"/>
          <ac:spMkLst>
            <pc:docMk/>
            <pc:sldMk cId="3228498101" sldId="269"/>
            <ac:spMk id="24" creationId="{00000000-0000-0000-0000-000000000000}"/>
          </ac:spMkLst>
        </pc:spChg>
        <pc:spChg chg="mod">
          <ac:chgData name="Shannon Wong" userId="8c83f3d3550a5322" providerId="LiveId" clId="{BD5D8F0F-BE54-4BEF-B8C0-2A342CEC57F4}" dt="2020-04-04T04:36:54.976" v="24" actId="14100"/>
          <ac:spMkLst>
            <pc:docMk/>
            <pc:sldMk cId="3228498101" sldId="269"/>
            <ac:spMk id="30" creationId="{FDA32707-D20E-473E-ACEB-0E87B57EE3F4}"/>
          </ac:spMkLst>
        </pc:spChg>
        <pc:spChg chg="mod">
          <ac:chgData name="Shannon Wong" userId="8c83f3d3550a5322" providerId="LiveId" clId="{BD5D8F0F-BE54-4BEF-B8C0-2A342CEC57F4}" dt="2020-04-04T04:37:01.312" v="25" actId="14100"/>
          <ac:spMkLst>
            <pc:docMk/>
            <pc:sldMk cId="3228498101" sldId="269"/>
            <ac:spMk id="33" creationId="{00000000-0000-0000-0000-000000000000}"/>
          </ac:spMkLst>
        </pc:spChg>
        <pc:spChg chg="mod">
          <ac:chgData name="Shannon Wong" userId="8c83f3d3550a5322" providerId="LiveId" clId="{BD5D8F0F-BE54-4BEF-B8C0-2A342CEC57F4}" dt="2020-04-04T04:35:52.343" v="10" actId="14100"/>
          <ac:spMkLst>
            <pc:docMk/>
            <pc:sldMk cId="3228498101" sldId="269"/>
            <ac:spMk id="34" creationId="{00000000-0000-0000-0000-000000000000}"/>
          </ac:spMkLst>
        </pc:spChg>
        <pc:spChg chg="del">
          <ac:chgData name="Shannon Wong" userId="8c83f3d3550a5322" providerId="LiveId" clId="{BD5D8F0F-BE54-4BEF-B8C0-2A342CEC57F4}" dt="2020-04-04T04:35:33.012" v="4" actId="478"/>
          <ac:spMkLst>
            <pc:docMk/>
            <pc:sldMk cId="3228498101" sldId="269"/>
            <ac:spMk id="40" creationId="{00000000-0000-0000-0000-000000000000}"/>
          </ac:spMkLst>
        </pc:spChg>
        <pc:spChg chg="del">
          <ac:chgData name="Shannon Wong" userId="8c83f3d3550a5322" providerId="LiveId" clId="{BD5D8F0F-BE54-4BEF-B8C0-2A342CEC57F4}" dt="2020-04-04T04:35:27.151" v="3" actId="478"/>
          <ac:spMkLst>
            <pc:docMk/>
            <pc:sldMk cId="3228498101" sldId="269"/>
            <ac:spMk id="44" creationId="{1ABAE2EE-0C6F-40C9-9F83-C6E45146189B}"/>
          </ac:spMkLst>
        </pc:spChg>
        <pc:spChg chg="mod">
          <ac:chgData name="Shannon Wong" userId="8c83f3d3550a5322" providerId="LiveId" clId="{BD5D8F0F-BE54-4BEF-B8C0-2A342CEC57F4}" dt="2020-04-04T04:36:09.922" v="15" actId="14100"/>
          <ac:spMkLst>
            <pc:docMk/>
            <pc:sldMk cId="3228498101" sldId="269"/>
            <ac:spMk id="45" creationId="{0EB24DA8-2498-4853-AED4-3458A81C456A}"/>
          </ac:spMkLst>
        </pc:spChg>
        <pc:spChg chg="mod">
          <ac:chgData name="Shannon Wong" userId="8c83f3d3550a5322" providerId="LiveId" clId="{BD5D8F0F-BE54-4BEF-B8C0-2A342CEC57F4}" dt="2020-04-04T04:36:30.965" v="19" actId="688"/>
          <ac:spMkLst>
            <pc:docMk/>
            <pc:sldMk cId="3228498101" sldId="269"/>
            <ac:spMk id="47" creationId="{342B431E-151F-4A55-A1AE-57F6FE56D1EF}"/>
          </ac:spMkLst>
        </pc:spChg>
        <pc:spChg chg="mod">
          <ac:chgData name="Shannon Wong" userId="8c83f3d3550a5322" providerId="LiveId" clId="{BD5D8F0F-BE54-4BEF-B8C0-2A342CEC57F4}" dt="2020-04-04T04:36:03.798" v="13" actId="14100"/>
          <ac:spMkLst>
            <pc:docMk/>
            <pc:sldMk cId="3228498101" sldId="269"/>
            <ac:spMk id="48" creationId="{5278BFBC-6FA4-432C-994E-8DD2A55ED046}"/>
          </ac:spMkLst>
        </pc:spChg>
        <pc:grpChg chg="add del mod">
          <ac:chgData name="Shannon Wong" userId="8c83f3d3550a5322" providerId="LiveId" clId="{BD5D8F0F-BE54-4BEF-B8C0-2A342CEC57F4}" dt="2020-04-04T04:36:36.427" v="21" actId="14100"/>
          <ac:grpSpMkLst>
            <pc:docMk/>
            <pc:sldMk cId="3228498101" sldId="269"/>
            <ac:grpSpMk id="3" creationId="{9FBBA2CE-ADC1-4537-8EF0-01831B9D92F7}"/>
          </ac:grpSpMkLst>
        </pc:gr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8" y="1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9629A0FB-7277-41B0-BEC2-EE35F8B0CE39}" type="datetimeFigureOut">
              <a:rPr lang="en-SG" smtClean="0"/>
              <a:t>4/4/2020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8888" y="720725"/>
            <a:ext cx="4797425" cy="3598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8" y="9119474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495C3D03-1293-4B80-ACCA-295A1C3B6AA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12660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542BAB-0D38-4D52-BD5E-5D805000703B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7180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0070C0"/>
                </a:solidFill>
              </a:defRPr>
            </a:lvl1pPr>
            <a:lvl2pPr marL="4363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72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090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454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818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18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054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490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2879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021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7593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39456" y="6492875"/>
            <a:ext cx="1228344" cy="365125"/>
          </a:xfrm>
        </p:spPr>
        <p:txBody>
          <a:bodyPr/>
          <a:lstStyle>
            <a:lvl1pPr>
              <a:defRPr sz="2000" b="1">
                <a:solidFill>
                  <a:schemeClr val="accent6"/>
                </a:solidFill>
              </a:defRPr>
            </a:lvl1pPr>
          </a:lstStyle>
          <a:p>
            <a:fld id="{5B8905EB-9186-4B9B-BEF9-C6B1CD50847D}" type="slidenum">
              <a:rPr lang="en-US" smtClean="0">
                <a:solidFill>
                  <a:srgbClr val="F79646"/>
                </a:solidFill>
              </a:rPr>
              <a:pPr/>
              <a:t>‹#›</a:t>
            </a:fld>
            <a:endParaRPr lang="en-US">
              <a:solidFill>
                <a:srgbClr val="F79646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1805520"/>
          </a:xfrm>
        </p:spPr>
        <p:txBody>
          <a:bodyPr>
            <a:spAutoFit/>
          </a:bodyPr>
          <a:lstStyle>
            <a:lvl1pPr>
              <a:buSzPct val="50000"/>
              <a:buFont typeface="Wingdings" pitchFamily="2" charset="2"/>
              <a:buChar char="q"/>
              <a:defRPr sz="2200">
                <a:latin typeface="Cambria" pitchFamily="18" charset="0"/>
              </a:defRPr>
            </a:lvl1pPr>
            <a:lvl2pPr>
              <a:buSzPct val="75000"/>
              <a:buFont typeface="Courier New" pitchFamily="49" charset="0"/>
              <a:buChar char="o"/>
              <a:defRPr sz="2200">
                <a:latin typeface="Cambria" pitchFamily="18" charset="0"/>
              </a:defRPr>
            </a:lvl2pPr>
            <a:lvl3pPr>
              <a:defRPr sz="1700">
                <a:latin typeface="Cambria" pitchFamily="18" charset="0"/>
              </a:defRPr>
            </a:lvl3pPr>
            <a:lvl4pPr>
              <a:defRPr sz="1600">
                <a:latin typeface="Cambria" pitchFamily="18" charset="0"/>
              </a:defRPr>
            </a:lvl4pPr>
            <a:lvl5pPr>
              <a:defRPr sz="1600">
                <a:latin typeface="Cambria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56651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4406903"/>
            <a:ext cx="7772400" cy="1362075"/>
          </a:xfrm>
        </p:spPr>
        <p:txBody>
          <a:bodyPr anchor="t"/>
          <a:lstStyle>
            <a:lvl1pPr algn="l">
              <a:defRPr sz="38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906714"/>
            <a:ext cx="7772400" cy="1500187"/>
          </a:xfrm>
        </p:spPr>
        <p:txBody>
          <a:bodyPr anchor="b"/>
          <a:lstStyle>
            <a:lvl1pPr marL="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436366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87273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0909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7454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1818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61819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054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4909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9720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3"/>
            <a:ext cx="4038600" cy="452596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3"/>
            <a:ext cx="4038600" cy="452596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4215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8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4"/>
            <a:ext cx="4040187" cy="639762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36366" indent="0">
              <a:buNone/>
              <a:defRPr sz="1900" b="1"/>
            </a:lvl2pPr>
            <a:lvl3pPr marL="872733" indent="0">
              <a:buNone/>
              <a:defRPr sz="1700" b="1"/>
            </a:lvl3pPr>
            <a:lvl4pPr marL="1309099" indent="0">
              <a:buNone/>
              <a:defRPr sz="1600" b="1"/>
            </a:lvl4pPr>
            <a:lvl5pPr marL="1745465" indent="0">
              <a:buNone/>
              <a:defRPr sz="1600" b="1"/>
            </a:lvl5pPr>
            <a:lvl6pPr marL="2181832" indent="0">
              <a:buNone/>
              <a:defRPr sz="1600" b="1"/>
            </a:lvl6pPr>
            <a:lvl7pPr marL="2618199" indent="0">
              <a:buNone/>
              <a:defRPr sz="1600" b="1"/>
            </a:lvl7pPr>
            <a:lvl8pPr marL="3054566" indent="0">
              <a:buNone/>
              <a:defRPr sz="1600" b="1"/>
            </a:lvl8pPr>
            <a:lvl9pPr marL="349093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6"/>
            <a:ext cx="4040187" cy="3951288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4"/>
            <a:ext cx="4041775" cy="639762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36366" indent="0">
              <a:buNone/>
              <a:defRPr sz="1900" b="1"/>
            </a:lvl2pPr>
            <a:lvl3pPr marL="872733" indent="0">
              <a:buNone/>
              <a:defRPr sz="1700" b="1"/>
            </a:lvl3pPr>
            <a:lvl4pPr marL="1309099" indent="0">
              <a:buNone/>
              <a:defRPr sz="1600" b="1"/>
            </a:lvl4pPr>
            <a:lvl5pPr marL="1745465" indent="0">
              <a:buNone/>
              <a:defRPr sz="1600" b="1"/>
            </a:lvl5pPr>
            <a:lvl6pPr marL="2181832" indent="0">
              <a:buNone/>
              <a:defRPr sz="1600" b="1"/>
            </a:lvl6pPr>
            <a:lvl7pPr marL="2618199" indent="0">
              <a:buNone/>
              <a:defRPr sz="1600" b="1"/>
            </a:lvl7pPr>
            <a:lvl8pPr marL="3054566" indent="0">
              <a:buNone/>
              <a:defRPr sz="1600" b="1"/>
            </a:lvl8pPr>
            <a:lvl9pPr marL="349093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6"/>
            <a:ext cx="4041775" cy="3951288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696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0276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7653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4" cy="1162050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49" y="273053"/>
            <a:ext cx="5111751" cy="5853113"/>
          </a:xfrm>
        </p:spPr>
        <p:txBody>
          <a:bodyPr/>
          <a:lstStyle>
            <a:lvl1pPr>
              <a:defRPr sz="3000"/>
            </a:lvl1pPr>
            <a:lvl2pPr>
              <a:defRPr sz="2700"/>
            </a:lvl2pPr>
            <a:lvl3pPr>
              <a:defRPr sz="23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3"/>
            <a:ext cx="300831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36366" indent="0">
              <a:buNone/>
              <a:defRPr sz="1100"/>
            </a:lvl2pPr>
            <a:lvl3pPr marL="872733" indent="0">
              <a:buNone/>
              <a:defRPr sz="900"/>
            </a:lvl3pPr>
            <a:lvl4pPr marL="1309099" indent="0">
              <a:buNone/>
              <a:defRPr sz="800"/>
            </a:lvl4pPr>
            <a:lvl5pPr marL="1745465" indent="0">
              <a:buNone/>
              <a:defRPr sz="800"/>
            </a:lvl5pPr>
            <a:lvl6pPr marL="2181832" indent="0">
              <a:buNone/>
              <a:defRPr sz="800"/>
            </a:lvl6pPr>
            <a:lvl7pPr marL="2618199" indent="0">
              <a:buNone/>
              <a:defRPr sz="800"/>
            </a:lvl7pPr>
            <a:lvl8pPr marL="3054566" indent="0">
              <a:buNone/>
              <a:defRPr sz="800"/>
            </a:lvl8pPr>
            <a:lvl9pPr marL="3490932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89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7" y="4800601"/>
            <a:ext cx="5486400" cy="566738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7" y="612775"/>
            <a:ext cx="5486400" cy="4114800"/>
          </a:xfrm>
        </p:spPr>
        <p:txBody>
          <a:bodyPr/>
          <a:lstStyle>
            <a:lvl1pPr marL="0" indent="0">
              <a:buNone/>
              <a:defRPr sz="3000"/>
            </a:lvl1pPr>
            <a:lvl2pPr marL="436366" indent="0">
              <a:buNone/>
              <a:defRPr sz="2700"/>
            </a:lvl2pPr>
            <a:lvl3pPr marL="872733" indent="0">
              <a:buNone/>
              <a:defRPr sz="2300"/>
            </a:lvl3pPr>
            <a:lvl4pPr marL="1309099" indent="0">
              <a:buNone/>
              <a:defRPr sz="1900"/>
            </a:lvl4pPr>
            <a:lvl5pPr marL="1745465" indent="0">
              <a:buNone/>
              <a:defRPr sz="1900"/>
            </a:lvl5pPr>
            <a:lvl6pPr marL="2181832" indent="0">
              <a:buNone/>
              <a:defRPr sz="1900"/>
            </a:lvl6pPr>
            <a:lvl7pPr marL="2618199" indent="0">
              <a:buNone/>
              <a:defRPr sz="1900"/>
            </a:lvl7pPr>
            <a:lvl8pPr marL="3054566" indent="0">
              <a:buNone/>
              <a:defRPr sz="1900"/>
            </a:lvl8pPr>
            <a:lvl9pPr marL="3490932" indent="0">
              <a:buNone/>
              <a:defRPr sz="1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7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36366" indent="0">
              <a:buNone/>
              <a:defRPr sz="1100"/>
            </a:lvl2pPr>
            <a:lvl3pPr marL="872733" indent="0">
              <a:buNone/>
              <a:defRPr sz="900"/>
            </a:lvl3pPr>
            <a:lvl4pPr marL="1309099" indent="0">
              <a:buNone/>
              <a:defRPr sz="800"/>
            </a:lvl4pPr>
            <a:lvl5pPr marL="1745465" indent="0">
              <a:buNone/>
              <a:defRPr sz="800"/>
            </a:lvl5pPr>
            <a:lvl6pPr marL="2181832" indent="0">
              <a:buNone/>
              <a:defRPr sz="800"/>
            </a:lvl6pPr>
            <a:lvl7pPr marL="2618199" indent="0">
              <a:buNone/>
              <a:defRPr sz="800"/>
            </a:lvl7pPr>
            <a:lvl8pPr marL="3054566" indent="0">
              <a:buNone/>
              <a:defRPr sz="800"/>
            </a:lvl8pPr>
            <a:lvl9pPr marL="3490932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335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87273" tIns="43637" rIns="87273" bIns="43637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3"/>
            <a:ext cx="8229600" cy="4525963"/>
          </a:xfrm>
          <a:prstGeom prst="rect">
            <a:avLst/>
          </a:prstGeom>
        </p:spPr>
        <p:txBody>
          <a:bodyPr vert="horz" lIns="87273" tIns="43637" rIns="87273" bIns="43637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3"/>
            <a:ext cx="2133600" cy="365125"/>
          </a:xfrm>
          <a:prstGeom prst="rect">
            <a:avLst/>
          </a:prstGeom>
        </p:spPr>
        <p:txBody>
          <a:bodyPr vert="horz" lIns="87273" tIns="43637" rIns="87273" bIns="43637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72733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3"/>
            <a:ext cx="2895600" cy="365125"/>
          </a:xfrm>
          <a:prstGeom prst="rect">
            <a:avLst/>
          </a:prstGeom>
        </p:spPr>
        <p:txBody>
          <a:bodyPr vert="horz" lIns="87273" tIns="43637" rIns="87273" bIns="43637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72733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3"/>
            <a:ext cx="2133600" cy="365125"/>
          </a:xfrm>
          <a:prstGeom prst="rect">
            <a:avLst/>
          </a:prstGeom>
        </p:spPr>
        <p:txBody>
          <a:bodyPr vert="horz" lIns="87273" tIns="43637" rIns="87273" bIns="43637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72733"/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872733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3439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872733" rtl="0" eaLnBrk="1" latinLnBrk="0" hangingPunct="1">
        <a:spcBef>
          <a:spcPct val="0"/>
        </a:spcBef>
        <a:buNone/>
        <a:defRPr sz="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7275" indent="-327275" algn="l" defTabSz="872733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09095" indent="-272729" algn="l" defTabSz="872733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090916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527282" indent="-218183" algn="l" defTabSz="872733" rtl="0" eaLnBrk="1" latinLnBrk="0" hangingPunct="1">
        <a:spcBef>
          <a:spcPct val="20000"/>
        </a:spcBef>
        <a:buFont typeface="Arial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63649" indent="-218183" algn="l" defTabSz="872733" rtl="0" eaLnBrk="1" latinLnBrk="0" hangingPunct="1">
        <a:spcBef>
          <a:spcPct val="20000"/>
        </a:spcBef>
        <a:buFont typeface="Arial" pitchFamily="34" charset="0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15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36382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72749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709115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6366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72733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09099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45465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81832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618199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54566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90932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FBBA2CE-ADC1-4537-8EF0-01831B9D92F7}"/>
              </a:ext>
            </a:extLst>
          </p:cNvPr>
          <p:cNvGrpSpPr/>
          <p:nvPr/>
        </p:nvGrpSpPr>
        <p:grpSpPr>
          <a:xfrm>
            <a:off x="1075555" y="798625"/>
            <a:ext cx="6544445" cy="4679293"/>
            <a:chOff x="117858" y="798625"/>
            <a:chExt cx="6544445" cy="4679293"/>
          </a:xfrm>
        </p:grpSpPr>
        <p:sp>
          <p:nvSpPr>
            <p:cNvPr id="43" name="Text Box 11">
              <a:extLst>
                <a:ext uri="{FF2B5EF4-FFF2-40B4-BE49-F238E27FC236}">
                  <a16:creationId xmlns:a16="http://schemas.microsoft.com/office/drawing/2014/main" id="{79ACA4C9-9678-4611-AE49-25FE7CAE8B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7858" y="798625"/>
              <a:ext cx="1295400" cy="60016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accent2">
                  <a:lumMod val="60000"/>
                  <a:lumOff val="40000"/>
                </a:schemeClr>
              </a:solidFill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tIns="182880" bIns="182880">
              <a:spAutoFit/>
            </a:bodyPr>
            <a:lstStyle/>
            <a:p>
              <a:pPr algn="ctr" defTabSz="872733">
                <a:spcBef>
                  <a:spcPct val="50000"/>
                </a:spcBef>
                <a:buFont typeface="Wingdings" pitchFamily="2" charset="2"/>
                <a:buNone/>
              </a:pPr>
              <a:r>
                <a:rPr lang="en-US" sz="1500" dirty="0">
                  <a:solidFill>
                    <a:prstClr val="black"/>
                  </a:solidFill>
                </a:rPr>
                <a:t>:Duke</a:t>
              </a: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BD52646B-7910-4CF7-A703-93E8C002A835}"/>
                </a:ext>
              </a:extLst>
            </p:cNvPr>
            <p:cNvGrpSpPr/>
            <p:nvPr/>
          </p:nvGrpSpPr>
          <p:grpSpPr>
            <a:xfrm>
              <a:off x="728768" y="1440950"/>
              <a:ext cx="5933535" cy="4036968"/>
              <a:chOff x="728768" y="1440950"/>
              <a:chExt cx="5933535" cy="4036968"/>
            </a:xfrm>
          </p:grpSpPr>
          <p:sp>
            <p:nvSpPr>
              <p:cNvPr id="5" name="Line 13"/>
              <p:cNvSpPr>
                <a:spLocks noChangeShapeType="1"/>
              </p:cNvSpPr>
              <p:nvPr/>
            </p:nvSpPr>
            <p:spPr bwMode="auto">
              <a:xfrm>
                <a:off x="728768" y="1440950"/>
                <a:ext cx="0" cy="3904336"/>
              </a:xfrm>
              <a:prstGeom prst="line">
                <a:avLst/>
              </a:prstGeom>
              <a:ln>
                <a:solidFill>
                  <a:schemeClr val="accent2">
                    <a:lumMod val="60000"/>
                    <a:lumOff val="40000"/>
                  </a:schemeClr>
                </a:solidFill>
                <a:prstDash val="sysDash"/>
                <a:headEnd/>
                <a:tailEnd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 defTabSz="872733"/>
                <a:endParaRPr lang="en-US" sz="1500">
                  <a:solidFill>
                    <a:prstClr val="black"/>
                  </a:solidFill>
                </a:endParaRPr>
              </a:p>
            </p:txBody>
          </p:sp>
          <p:sp>
            <p:nvSpPr>
              <p:cNvPr id="6" name="Text Box 11"/>
              <p:cNvSpPr txBox="1">
                <a:spLocks noChangeArrowheads="1"/>
              </p:cNvSpPr>
              <p:nvPr/>
            </p:nvSpPr>
            <p:spPr bwMode="auto">
              <a:xfrm>
                <a:off x="2571683" y="1515750"/>
                <a:ext cx="967275" cy="600164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accent4">
                    <a:lumMod val="75000"/>
                  </a:schemeClr>
                </a:solidFill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tIns="182880" bIns="182880">
                <a:spAutoFit/>
              </a:bodyPr>
              <a:lstStyle/>
              <a:p>
                <a:pPr algn="ctr" defTabSz="872733">
                  <a:spcBef>
                    <a:spcPct val="50000"/>
                  </a:spcBef>
                  <a:buFont typeface="Wingdings" pitchFamily="2" charset="2"/>
                  <a:buNone/>
                </a:pPr>
                <a:r>
                  <a:rPr lang="en-US" sz="1500" dirty="0">
                    <a:solidFill>
                      <a:prstClr val="black"/>
                    </a:solidFill>
                  </a:rPr>
                  <a:t>:Parser</a:t>
                </a:r>
              </a:p>
            </p:txBody>
          </p:sp>
          <p:sp>
            <p:nvSpPr>
              <p:cNvPr id="18" name="Text Box 11"/>
              <p:cNvSpPr txBox="1">
                <a:spLocks noChangeArrowheads="1"/>
              </p:cNvSpPr>
              <p:nvPr/>
            </p:nvSpPr>
            <p:spPr bwMode="auto">
              <a:xfrm>
                <a:off x="5065650" y="2812540"/>
                <a:ext cx="1596653" cy="600164"/>
              </a:xfrm>
              <a:prstGeom prst="rect">
                <a:avLst/>
              </a:prstGeom>
              <a:ln w="19050"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tIns="182880" bIns="182880">
                <a:spAutoFit/>
              </a:bodyPr>
              <a:lstStyle/>
              <a:p>
                <a:pPr algn="ctr" defTabSz="872733">
                  <a:spcBef>
                    <a:spcPct val="50000"/>
                  </a:spcBef>
                  <a:buFont typeface="Wingdings" pitchFamily="2" charset="2"/>
                  <a:buNone/>
                </a:pPr>
                <a:r>
                  <a:rPr lang="en-US" sz="1500" dirty="0">
                    <a:solidFill>
                      <a:prstClr val="black"/>
                    </a:solidFill>
                  </a:rPr>
                  <a:t>:</a:t>
                </a:r>
                <a:r>
                  <a:rPr lang="en-US" sz="1500" dirty="0" err="1">
                    <a:solidFill>
                      <a:prstClr val="black"/>
                    </a:solidFill>
                  </a:rPr>
                  <a:t>ExitCommand</a:t>
                </a:r>
                <a:endParaRPr lang="en-US" sz="15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Line 13"/>
              <p:cNvSpPr>
                <a:spLocks noChangeShapeType="1"/>
              </p:cNvSpPr>
              <p:nvPr/>
            </p:nvSpPr>
            <p:spPr bwMode="auto">
              <a:xfrm flipH="1">
                <a:off x="3018095" y="2137789"/>
                <a:ext cx="0" cy="1590924"/>
              </a:xfrm>
              <a:prstGeom prst="line">
                <a:avLst/>
              </a:prstGeom>
              <a:ln>
                <a:solidFill>
                  <a:schemeClr val="accent4">
                    <a:lumMod val="75000"/>
                  </a:schemeClr>
                </a:solidFill>
                <a:prstDash val="sysDash"/>
                <a:headEnd/>
                <a:tailEnd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 defTabSz="872733"/>
                <a:endParaRPr lang="en-US" sz="15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20" name="Line 15"/>
              <p:cNvSpPr>
                <a:spLocks noChangeShapeType="1"/>
              </p:cNvSpPr>
              <p:nvPr/>
            </p:nvSpPr>
            <p:spPr bwMode="auto">
              <a:xfrm flipV="1">
                <a:off x="749000" y="1898262"/>
                <a:ext cx="1822684" cy="0"/>
              </a:xfrm>
              <a:prstGeom prst="line">
                <a:avLst/>
              </a:prstGeom>
              <a:noFill/>
              <a:ln w="19050">
                <a:solidFill>
                  <a:srgbClr val="7030A0"/>
                </a:solidFill>
                <a:round/>
                <a:headEnd/>
                <a:tailEnd type="triangle" w="lg" len="lg"/>
              </a:ln>
            </p:spPr>
            <p:txBody>
              <a:bodyPr/>
              <a:lstStyle/>
              <a:p>
                <a:pPr defTabSz="872733"/>
                <a:endParaRPr lang="en-US" sz="15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Line 15"/>
              <p:cNvSpPr>
                <a:spLocks noChangeShapeType="1"/>
              </p:cNvSpPr>
              <p:nvPr/>
            </p:nvSpPr>
            <p:spPr bwMode="auto">
              <a:xfrm>
                <a:off x="3006451" y="3090494"/>
                <a:ext cx="2059199" cy="0"/>
              </a:xfrm>
              <a:prstGeom prst="line">
                <a:avLst/>
              </a:prstGeom>
              <a:noFill/>
              <a:ln w="19050">
                <a:solidFill>
                  <a:schemeClr val="accent3">
                    <a:lumMod val="75000"/>
                  </a:schemeClr>
                </a:solidFill>
                <a:round/>
                <a:headEnd/>
                <a:tailEnd type="triangle" w="lg" len="lg"/>
              </a:ln>
            </p:spPr>
            <p:txBody>
              <a:bodyPr/>
              <a:lstStyle/>
              <a:p>
                <a:pPr defTabSz="872733"/>
                <a:endParaRPr lang="en-US" sz="1500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Text Box 25"/>
              <p:cNvSpPr txBox="1">
                <a:spLocks noChangeArrowheads="1"/>
              </p:cNvSpPr>
              <p:nvPr/>
            </p:nvSpPr>
            <p:spPr bwMode="auto">
              <a:xfrm>
                <a:off x="808004" y="2320801"/>
                <a:ext cx="2500554" cy="323165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defTabSz="872733">
                  <a:spcBef>
                    <a:spcPct val="50000"/>
                  </a:spcBef>
                  <a:buFont typeface="Wingdings" pitchFamily="2" charset="2"/>
                  <a:buNone/>
                </a:pPr>
                <a:r>
                  <a:rPr lang="en-US" sz="1500" i="1" dirty="0" err="1"/>
                  <a:t>parseCommand</a:t>
                </a:r>
                <a:r>
                  <a:rPr lang="en-US" sz="1500" i="1" dirty="0"/>
                  <a:t>(</a:t>
                </a:r>
                <a:r>
                  <a:rPr lang="en-US" sz="1500" i="1" dirty="0" err="1"/>
                  <a:t>userInput</a:t>
                </a:r>
                <a:r>
                  <a:rPr lang="en-US" sz="1500" i="1" dirty="0"/>
                  <a:t>)</a:t>
                </a:r>
              </a:p>
            </p:txBody>
          </p:sp>
          <p:sp>
            <p:nvSpPr>
              <p:cNvPr id="29" name="Text Box 25"/>
              <p:cNvSpPr txBox="1">
                <a:spLocks noChangeArrowheads="1"/>
              </p:cNvSpPr>
              <p:nvPr/>
            </p:nvSpPr>
            <p:spPr bwMode="auto">
              <a:xfrm>
                <a:off x="965943" y="3019896"/>
                <a:ext cx="1710047" cy="553998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defTabSz="872733">
                  <a:spcBef>
                    <a:spcPct val="50000"/>
                  </a:spcBef>
                  <a:buFont typeface="Wingdings" pitchFamily="2" charset="2"/>
                  <a:buNone/>
                </a:pPr>
                <a:r>
                  <a:rPr lang="en-US" sz="1500" i="1" dirty="0"/>
                  <a:t>return reference to </a:t>
                </a:r>
                <a:r>
                  <a:rPr lang="en-US" sz="1500" i="1" dirty="0" err="1"/>
                  <a:t>ExitCommand</a:t>
                </a:r>
                <a:endParaRPr lang="en-US" sz="1500" i="1" dirty="0"/>
              </a:p>
            </p:txBody>
          </p:sp>
          <p:sp>
            <p:nvSpPr>
              <p:cNvPr id="33" name="Line 13"/>
              <p:cNvSpPr>
                <a:spLocks noChangeShapeType="1"/>
              </p:cNvSpPr>
              <p:nvPr/>
            </p:nvSpPr>
            <p:spPr bwMode="auto">
              <a:xfrm flipH="1">
                <a:off x="5843365" y="3396473"/>
                <a:ext cx="0" cy="1893221"/>
              </a:xfrm>
              <a:prstGeom prst="line">
                <a:avLst/>
              </a:prstGeom>
              <a:ln>
                <a:solidFill>
                  <a:schemeClr val="accent3">
                    <a:lumMod val="75000"/>
                  </a:schemeClr>
                </a:solidFill>
                <a:prstDash val="sysDash"/>
                <a:headEnd/>
                <a:tailEnd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 defTabSz="872733"/>
                <a:endParaRPr lang="en-US" sz="1500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Line 15"/>
              <p:cNvSpPr>
                <a:spLocks noChangeShapeType="1"/>
              </p:cNvSpPr>
              <p:nvPr/>
            </p:nvSpPr>
            <p:spPr bwMode="auto">
              <a:xfrm>
                <a:off x="728768" y="2696242"/>
                <a:ext cx="2287801" cy="0"/>
              </a:xfrm>
              <a:prstGeom prst="line">
                <a:avLst/>
              </a:prstGeom>
              <a:noFill/>
              <a:ln w="19050">
                <a:solidFill>
                  <a:srgbClr val="7030A0"/>
                </a:solidFill>
                <a:round/>
                <a:headEnd/>
                <a:tailEnd type="triangle" w="lg" len="lg"/>
              </a:ln>
            </p:spPr>
            <p:txBody>
              <a:bodyPr/>
              <a:lstStyle/>
              <a:p>
                <a:pPr defTabSz="872733"/>
                <a:endParaRPr lang="en-US" sz="1500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Text Box 25"/>
              <p:cNvSpPr txBox="1">
                <a:spLocks noChangeArrowheads="1"/>
              </p:cNvSpPr>
              <p:nvPr/>
            </p:nvSpPr>
            <p:spPr bwMode="auto">
              <a:xfrm>
                <a:off x="1211846" y="1581835"/>
                <a:ext cx="1182981" cy="323165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defTabSz="872733">
                  <a:spcBef>
                    <a:spcPct val="50000"/>
                  </a:spcBef>
                  <a:buFont typeface="Wingdings" pitchFamily="2" charset="2"/>
                  <a:buNone/>
                </a:pPr>
                <a:r>
                  <a:rPr lang="en-US" sz="1500" i="1" dirty="0"/>
                  <a:t>Parser()</a:t>
                </a:r>
              </a:p>
            </p:txBody>
          </p:sp>
          <p:sp>
            <p:nvSpPr>
              <p:cNvPr id="45" name="Line 15">
                <a:extLst>
                  <a:ext uri="{FF2B5EF4-FFF2-40B4-BE49-F238E27FC236}">
                    <a16:creationId xmlns:a16="http://schemas.microsoft.com/office/drawing/2014/main" id="{0EB24DA8-2498-4853-AED4-3458A81C45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28768" y="4066310"/>
                <a:ext cx="5114597" cy="0"/>
              </a:xfrm>
              <a:prstGeom prst="line">
                <a:avLst/>
              </a:prstGeom>
              <a:noFill/>
              <a:ln w="19050">
                <a:solidFill>
                  <a:schemeClr val="accent3">
                    <a:lumMod val="75000"/>
                  </a:schemeClr>
                </a:solidFill>
                <a:round/>
                <a:headEnd/>
                <a:tailEnd type="triangle" w="lg" len="lg"/>
              </a:ln>
            </p:spPr>
            <p:txBody>
              <a:bodyPr/>
              <a:lstStyle/>
              <a:p>
                <a:pPr defTabSz="872733"/>
                <a:endParaRPr lang="en-US" sz="1500">
                  <a:solidFill>
                    <a:prstClr val="black"/>
                  </a:solidFill>
                </a:endParaRPr>
              </a:p>
            </p:txBody>
          </p:sp>
          <p:sp>
            <p:nvSpPr>
              <p:cNvPr id="47" name="Text Box 25">
                <a:extLst>
                  <a:ext uri="{FF2B5EF4-FFF2-40B4-BE49-F238E27FC236}">
                    <a16:creationId xmlns:a16="http://schemas.microsoft.com/office/drawing/2014/main" id="{342B431E-151F-4A55-A1AE-57F6FE56D1E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74259" y="2826789"/>
                <a:ext cx="1404873" cy="323165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defTabSz="872733">
                  <a:spcBef>
                    <a:spcPct val="50000"/>
                  </a:spcBef>
                  <a:buFont typeface="Wingdings" pitchFamily="2" charset="2"/>
                  <a:buNone/>
                </a:pPr>
                <a:r>
                  <a:rPr lang="en-US" sz="1500" i="1" dirty="0" err="1"/>
                  <a:t>ExitCommand</a:t>
                </a:r>
                <a:r>
                  <a:rPr lang="en-US" sz="1500" i="1" dirty="0"/>
                  <a:t>()</a:t>
                </a:r>
              </a:p>
            </p:txBody>
          </p:sp>
          <p:sp>
            <p:nvSpPr>
              <p:cNvPr id="48" name="Line 16">
                <a:extLst>
                  <a:ext uri="{FF2B5EF4-FFF2-40B4-BE49-F238E27FC236}">
                    <a16:creationId xmlns:a16="http://schemas.microsoft.com/office/drawing/2014/main" id="{5278BFBC-6FA4-432C-994E-8DD2A55ED0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748998" y="3568305"/>
                <a:ext cx="2257453" cy="0"/>
              </a:xfrm>
              <a:prstGeom prst="line">
                <a:avLst/>
              </a:prstGeom>
              <a:noFill/>
              <a:ln w="19050">
                <a:solidFill>
                  <a:schemeClr val="accent4"/>
                </a:solidFill>
                <a:prstDash val="sysDash"/>
                <a:round/>
                <a:headEnd/>
                <a:tailEnd type="triangle" w="lg" len="lg"/>
              </a:ln>
            </p:spPr>
            <p:txBody>
              <a:bodyPr/>
              <a:lstStyle/>
              <a:p>
                <a:pPr defTabSz="872733"/>
                <a:endParaRPr lang="en-US" sz="150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054EC965-613F-450A-BDA7-4AEF688EE06E}"/>
                  </a:ext>
                </a:extLst>
              </p:cNvPr>
              <p:cNvCxnSpPr/>
              <p:nvPr/>
            </p:nvCxnSpPr>
            <p:spPr>
              <a:xfrm rot="16200000" flipV="1">
                <a:off x="2879243" y="3679211"/>
                <a:ext cx="284430" cy="267655"/>
              </a:xfrm>
              <a:prstGeom prst="line">
                <a:avLst/>
              </a:prstGeom>
              <a:ln w="1905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BCC52252-11B3-4A56-A114-AE5F1D9A8E9B}"/>
                  </a:ext>
                </a:extLst>
              </p:cNvPr>
              <p:cNvCxnSpPr/>
              <p:nvPr/>
            </p:nvCxnSpPr>
            <p:spPr>
              <a:xfrm rot="5400000">
                <a:off x="2872653" y="3683705"/>
                <a:ext cx="288175" cy="266007"/>
              </a:xfrm>
              <a:prstGeom prst="line">
                <a:avLst/>
              </a:prstGeom>
              <a:ln w="1905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Text Box 25">
                <a:extLst>
                  <a:ext uri="{FF2B5EF4-FFF2-40B4-BE49-F238E27FC236}">
                    <a16:creationId xmlns:a16="http://schemas.microsoft.com/office/drawing/2014/main" id="{34020A70-184B-4A57-816D-CCE686742C1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99306" y="3733800"/>
                <a:ext cx="886908" cy="323165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defTabSz="872733">
                  <a:spcBef>
                    <a:spcPct val="50000"/>
                  </a:spcBef>
                  <a:buFont typeface="Wingdings" pitchFamily="2" charset="2"/>
                  <a:buNone/>
                </a:pPr>
                <a:r>
                  <a:rPr lang="en-US" sz="1500" i="1" dirty="0"/>
                  <a:t>execute()</a:t>
                </a:r>
              </a:p>
            </p:txBody>
          </p: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BB6AEF2A-70C0-4C86-ACC0-ED4823D6AC46}"/>
                  </a:ext>
                </a:extLst>
              </p:cNvPr>
              <p:cNvCxnSpPr/>
              <p:nvPr/>
            </p:nvCxnSpPr>
            <p:spPr>
              <a:xfrm rot="16200000" flipV="1">
                <a:off x="5698544" y="5196333"/>
                <a:ext cx="284430" cy="267655"/>
              </a:xfrm>
              <a:prstGeom prst="line">
                <a:avLst/>
              </a:prstGeom>
              <a:ln w="1905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9664B067-90B9-447F-947E-62F78A316229}"/>
                  </a:ext>
                </a:extLst>
              </p:cNvPr>
              <p:cNvCxnSpPr/>
              <p:nvPr/>
            </p:nvCxnSpPr>
            <p:spPr>
              <a:xfrm rot="5400000">
                <a:off x="5691954" y="5200827"/>
                <a:ext cx="288175" cy="266007"/>
              </a:xfrm>
              <a:prstGeom prst="line">
                <a:avLst/>
              </a:prstGeom>
              <a:ln w="1905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Line 16">
                <a:extLst>
                  <a:ext uri="{FF2B5EF4-FFF2-40B4-BE49-F238E27FC236}">
                    <a16:creationId xmlns:a16="http://schemas.microsoft.com/office/drawing/2014/main" id="{FDA32707-D20E-473E-ACEB-0E87B57EE3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48997" y="4943959"/>
                <a:ext cx="5084251" cy="1"/>
              </a:xfrm>
              <a:prstGeom prst="line">
                <a:avLst/>
              </a:prstGeom>
              <a:noFill/>
              <a:ln w="19050">
                <a:solidFill>
                  <a:schemeClr val="accent3">
                    <a:lumMod val="75000"/>
                  </a:schemeClr>
                </a:solidFill>
                <a:prstDash val="sysDash"/>
                <a:round/>
                <a:headEnd/>
                <a:tailEnd type="triangle" w="lg" len="lg"/>
              </a:ln>
            </p:spPr>
            <p:txBody>
              <a:bodyPr/>
              <a:lstStyle/>
              <a:p>
                <a:pPr defTabSz="872733"/>
                <a:endParaRPr lang="en-US" sz="1500">
                  <a:solidFill>
                    <a:prstClr val="black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2849810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588</TotalTime>
  <Words>21</Words>
  <Application>Microsoft Office PowerPoint</Application>
  <PresentationFormat>On-screen Show (4:3)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Cambria</vt:lpstr>
      <vt:lpstr>Courier New</vt:lpstr>
      <vt:lpstr>Wingdings</vt:lpstr>
      <vt:lpstr>1_Office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UML Reference Sheet</dc:title>
  <dc:creator>workshop</dc:creator>
  <cp:lastModifiedBy>Shannon Wong</cp:lastModifiedBy>
  <cp:revision>35</cp:revision>
  <cp:lastPrinted>2019-08-28T11:43:39Z</cp:lastPrinted>
  <dcterms:created xsi:type="dcterms:W3CDTF">2006-08-16T00:00:00Z</dcterms:created>
  <dcterms:modified xsi:type="dcterms:W3CDTF">2020-04-04T04:37:14Z</dcterms:modified>
</cp:coreProperties>
</file>