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34CB-0DE2-46F2-B8AA-609D3AE22DA7}" v="126" dt="2020-03-23T06:35:2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C64057-0151-4FBF-9C5A-4F3F265600B7}"/>
              </a:ext>
            </a:extLst>
          </p:cNvPr>
          <p:cNvGrpSpPr/>
          <p:nvPr/>
        </p:nvGrpSpPr>
        <p:grpSpPr>
          <a:xfrm>
            <a:off x="1075555" y="798625"/>
            <a:ext cx="6544445" cy="4679293"/>
            <a:chOff x="117858" y="798625"/>
            <a:chExt cx="6544445" cy="4679293"/>
          </a:xfrm>
        </p:grpSpPr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798625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698544" y="519633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691954" y="520082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7FFE45-D938-45AF-90EF-1FD1A99AD39B}"/>
                </a:ext>
              </a:extLst>
            </p:cNvPr>
            <p:cNvGrpSpPr/>
            <p:nvPr/>
          </p:nvGrpSpPr>
          <p:grpSpPr>
            <a:xfrm>
              <a:off x="603890" y="1440950"/>
              <a:ext cx="6058413" cy="3904336"/>
              <a:chOff x="603890" y="1440950"/>
              <a:chExt cx="6058413" cy="3904336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>
                <a:off x="728768" y="1440950"/>
                <a:ext cx="10115" cy="3904336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auto">
              <a:xfrm>
                <a:off x="2571683" y="1515750"/>
                <a:ext cx="967275" cy="6001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:Parser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3890" y="1721228"/>
                <a:ext cx="225619" cy="33484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5065650" y="2812540"/>
                <a:ext cx="1596653" cy="600164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HelpCommand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H="1">
                <a:off x="3018095" y="2137789"/>
                <a:ext cx="8589" cy="159092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823868" y="1898263"/>
                <a:ext cx="1747815" cy="12191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3194466" y="3121220"/>
                <a:ext cx="1871184" cy="1888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08004" y="2320801"/>
                <a:ext cx="2500554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965943" y="3019896"/>
                <a:ext cx="1710047" cy="55399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HelpCommand</a:t>
                </a:r>
                <a:endParaRPr lang="en-US" sz="1500" i="1" dirty="0"/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843365" y="3396473"/>
                <a:ext cx="4560" cy="189322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V="1">
                <a:off x="863760" y="2696243"/>
                <a:ext cx="2040971" cy="1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211846" y="1581835"/>
                <a:ext cx="1182981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717684" y="4066313"/>
                <a:ext cx="251361" cy="87880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BAE2EE-0C6F-40C9-9F83-C6E45146189B}"/>
                  </a:ext>
                </a:extLst>
              </p:cNvPr>
              <p:cNvSpPr/>
              <p:nvPr/>
            </p:nvSpPr>
            <p:spPr>
              <a:xfrm>
                <a:off x="2888219" y="2698465"/>
                <a:ext cx="286905" cy="89393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5317" y="4066311"/>
                <a:ext cx="4877422" cy="12839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259" y="2826789"/>
                <a:ext cx="2084117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HelpCommand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2246" y="3573169"/>
                <a:ext cx="2016629" cy="7945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4EC965-613F-450A-BDA7-4AEF688EE06E}"/>
                  </a:ext>
                </a:extLst>
              </p:cNvPr>
              <p:cNvCxnSpPr/>
              <p:nvPr/>
            </p:nvCxnSpPr>
            <p:spPr>
              <a:xfrm rot="16200000" flipV="1">
                <a:off x="2879243" y="3679211"/>
                <a:ext cx="284430" cy="267655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CC52252-11B3-4A56-A114-AE5F1D9A8E9B}"/>
                  </a:ext>
                </a:extLst>
              </p:cNvPr>
              <p:cNvCxnSpPr/>
              <p:nvPr/>
            </p:nvCxnSpPr>
            <p:spPr>
              <a:xfrm rot="5400000">
                <a:off x="2872653" y="3683705"/>
                <a:ext cx="288175" cy="266007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9306" y="3733800"/>
                <a:ext cx="886908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FDA32707-D20E-473E-ACEB-0E87B57EE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38799" y="4936112"/>
                <a:ext cx="5106116" cy="1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33</cp:revision>
  <cp:lastPrinted>2019-08-28T11:43:39Z</cp:lastPrinted>
  <dcterms:created xsi:type="dcterms:W3CDTF">2006-08-16T00:00:00Z</dcterms:created>
  <dcterms:modified xsi:type="dcterms:W3CDTF">2020-03-24T16:28:13Z</dcterms:modified>
</cp:coreProperties>
</file>