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CCFF"/>
    <a:srgbClr val="00FF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7BAA58F-A872-4FEF-AD11-8205C35F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41" y="530788"/>
            <a:ext cx="8534400" cy="5796424"/>
          </a:xfrm>
          <a:prstGeom prst="rect">
            <a:avLst/>
          </a:prstGeom>
          <a:solidFill>
            <a:srgbClr val="33CCFF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92F2D-0D84-4CD5-B787-17685A8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63" y="2811645"/>
            <a:ext cx="7667732" cy="257079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091BE6-7A23-4390-A459-B312B1DE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26" y="4023841"/>
            <a:ext cx="3376726" cy="864706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63">
            <a:extLst>
              <a:ext uri="{FF2B5EF4-FFF2-40B4-BE49-F238E27FC236}">
                <a16:creationId xmlns:a16="http://schemas.microsoft.com/office/drawing/2014/main" id="{345E0E6E-831E-4127-88FB-3DBA678ADC2A}"/>
              </a:ext>
            </a:extLst>
          </p:cNvPr>
          <p:cNvSpPr/>
          <p:nvPr/>
        </p:nvSpPr>
        <p:spPr>
          <a:xfrm flipV="1">
            <a:off x="713465" y="2807323"/>
            <a:ext cx="825821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923908" y="147556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595" y="773924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44" y="1374088"/>
            <a:ext cx="14230" cy="44171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5" name="Snip Single Corner Rectangle 63">
            <a:extLst>
              <a:ext uri="{FF2B5EF4-FFF2-40B4-BE49-F238E27FC236}">
                <a16:creationId xmlns:a16="http://schemas.microsoft.com/office/drawing/2014/main" id="{42A2CEBA-B8B1-428D-A9B4-67B5BC21485F}"/>
              </a:ext>
            </a:extLst>
          </p:cNvPr>
          <p:cNvSpPr/>
          <p:nvPr/>
        </p:nvSpPr>
        <p:spPr>
          <a:xfrm flipV="1">
            <a:off x="517141" y="530786"/>
            <a:ext cx="2988059" cy="383614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4BF61-FE74-419A-9263-98871FC11470}"/>
              </a:ext>
            </a:extLst>
          </p:cNvPr>
          <p:cNvSpPr/>
          <p:nvPr/>
        </p:nvSpPr>
        <p:spPr bwMode="auto">
          <a:xfrm>
            <a:off x="685800" y="537722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sd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  find items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7E4531-786A-4EC9-BE2B-050A22964D34}"/>
              </a:ext>
            </a:extLst>
          </p:cNvPr>
          <p:cNvSpPr/>
          <p:nvPr/>
        </p:nvSpPr>
        <p:spPr bwMode="auto">
          <a:xfrm>
            <a:off x="770062" y="2803850"/>
            <a:ext cx="472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[until end of items]</a:t>
            </a:r>
          </a:p>
        </p:txBody>
      </p:sp>
      <p:sp>
        <p:nvSpPr>
          <p:cNvPr id="57" name="Text Box 11">
            <a:extLst>
              <a:ext uri="{FF2B5EF4-FFF2-40B4-BE49-F238E27FC236}">
                <a16:creationId xmlns:a16="http://schemas.microsoft.com/office/drawing/2014/main" id="{9199A507-F5AC-4116-889D-1DBE85DD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384" y="2145708"/>
            <a:ext cx="2503362" cy="6001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filteredItems:ArrayList</a:t>
            </a:r>
            <a:r>
              <a:rPr lang="en-US" sz="1500" dirty="0">
                <a:solidFill>
                  <a:prstClr val="black"/>
                </a:solidFill>
              </a:rPr>
              <a:t>&lt;Item&gt;</a:t>
            </a:r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E65390A7-09BB-4578-9E79-EED745426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8005" y="2529320"/>
            <a:ext cx="16623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9" name="Line 13">
            <a:extLst>
              <a:ext uri="{FF2B5EF4-FFF2-40B4-BE49-F238E27FC236}">
                <a16:creationId xmlns:a16="http://schemas.microsoft.com/office/drawing/2014/main" id="{DB623CDC-23B5-404C-ADFD-34ED12CE8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752799"/>
            <a:ext cx="0" cy="33432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05C34076-CE87-43AF-A29D-6A0DB3892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9580" y="3257447"/>
            <a:ext cx="5858493" cy="35289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DC292C-AE49-4EC0-933F-9F46E7DDCB56}"/>
              </a:ext>
            </a:extLst>
          </p:cNvPr>
          <p:cNvSpPr/>
          <p:nvPr/>
        </p:nvSpPr>
        <p:spPr bwMode="auto">
          <a:xfrm>
            <a:off x="5873746" y="2875091"/>
            <a:ext cx="17263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getItem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(index)</a:t>
            </a:r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A304476B-ACEE-441A-8C51-FF2EE014F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9167" y="3565265"/>
            <a:ext cx="5812666" cy="14589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993978-4C82-46C0-917A-A1FE7F27ACE9}"/>
              </a:ext>
            </a:extLst>
          </p:cNvPr>
          <p:cNvSpPr/>
          <p:nvPr/>
        </p:nvSpPr>
        <p:spPr bwMode="auto">
          <a:xfrm>
            <a:off x="6690641" y="3544137"/>
            <a:ext cx="86316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Item t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4FCBD454-D1F7-4B13-8ACA-BADCE6A19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2234" y="4531007"/>
            <a:ext cx="2849766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B89DE1-AD35-4B33-BA63-F8A2E8DE65B7}"/>
              </a:ext>
            </a:extLst>
          </p:cNvPr>
          <p:cNvSpPr/>
          <p:nvPr/>
        </p:nvSpPr>
        <p:spPr bwMode="auto">
          <a:xfrm>
            <a:off x="3685766" y="4482997"/>
            <a:ext cx="82393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add(t)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1708005" y="2083197"/>
            <a:ext cx="14230" cy="38327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5" name="Snip Single Corner Rectangle 63">
            <a:extLst>
              <a:ext uri="{FF2B5EF4-FFF2-40B4-BE49-F238E27FC236}">
                <a16:creationId xmlns:a16="http://schemas.microsoft.com/office/drawing/2014/main" id="{14B9EE6B-DF70-4367-8CEE-752A4D7E650C}"/>
              </a:ext>
            </a:extLst>
          </p:cNvPr>
          <p:cNvSpPr/>
          <p:nvPr/>
        </p:nvSpPr>
        <p:spPr>
          <a:xfrm flipV="1">
            <a:off x="1585926" y="4027054"/>
            <a:ext cx="623875" cy="374579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5EAD1C-3DC3-4C63-A9F0-49B9B4C8839B}"/>
              </a:ext>
            </a:extLst>
          </p:cNvPr>
          <p:cNvSpPr/>
          <p:nvPr/>
        </p:nvSpPr>
        <p:spPr bwMode="auto">
          <a:xfrm>
            <a:off x="1473198" y="4010611"/>
            <a:ext cx="357306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  opt   [t contains keyword]</a:t>
            </a: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64" grpId="0" animBg="1"/>
      <p:bldP spid="41" grpId="0" animBg="1"/>
      <p:bldP spid="18" grpId="0" animBg="1"/>
      <p:bldP spid="42" grpId="0" animBg="1"/>
      <p:bldP spid="52" grpId="0" animBg="1"/>
      <p:bldP spid="35" grpId="0" animBg="1"/>
      <p:bldP spid="36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/>
      <p:bldP spid="68" grpId="0" animBg="1"/>
      <p:bldP spid="69" grpId="0"/>
      <p:bldP spid="33" grpId="0" animBg="1"/>
      <p:bldP spid="65" grpId="0" animBg="1"/>
      <p:bldP spid="6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39</cp:revision>
  <cp:lastPrinted>2019-08-28T11:43:39Z</cp:lastPrinted>
  <dcterms:created xsi:type="dcterms:W3CDTF">2006-08-16T00:00:00Z</dcterms:created>
  <dcterms:modified xsi:type="dcterms:W3CDTF">2020-03-27T03:37:47Z</dcterms:modified>
</cp:coreProperties>
</file>