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69FB1D7-E062-43EA-B914-35B271702825}"/>
              </a:ext>
            </a:extLst>
          </p:cNvPr>
          <p:cNvSpPr/>
          <p:nvPr/>
        </p:nvSpPr>
        <p:spPr>
          <a:xfrm>
            <a:off x="5749092" y="4455359"/>
            <a:ext cx="2480509" cy="52852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C9AE75CF-0D25-4FE3-8E8C-1DE6C3052157}"/>
              </a:ext>
            </a:extLst>
          </p:cNvPr>
          <p:cNvSpPr/>
          <p:nvPr/>
        </p:nvSpPr>
        <p:spPr>
          <a:xfrm>
            <a:off x="89512" y="977750"/>
            <a:ext cx="1302391" cy="4316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1" name="Google Shape;59;p14">
            <a:extLst>
              <a:ext uri="{FF2B5EF4-FFF2-40B4-BE49-F238E27FC236}">
                <a16:creationId xmlns:a16="http://schemas.microsoft.com/office/drawing/2014/main" id="{8774DBF5-8BD9-4666-9F5F-44F17DECB45F}"/>
              </a:ext>
            </a:extLst>
          </p:cNvPr>
          <p:cNvSpPr/>
          <p:nvPr/>
        </p:nvSpPr>
        <p:spPr>
          <a:xfrm>
            <a:off x="2565409" y="1587093"/>
            <a:ext cx="1092185" cy="52421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94E5F-2A73-40BC-84D2-9F80E2FC288C}"/>
              </a:ext>
            </a:extLst>
          </p:cNvPr>
          <p:cNvGrpSpPr/>
          <p:nvPr/>
        </p:nvGrpSpPr>
        <p:grpSpPr>
          <a:xfrm>
            <a:off x="7315200" y="3140072"/>
            <a:ext cx="1577356" cy="3192315"/>
            <a:chOff x="7440922" y="3140072"/>
            <a:chExt cx="1577356" cy="3192315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3740236"/>
              <a:ext cx="0" cy="259215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7" name="Google Shape;62;p14">
              <a:extLst>
                <a:ext uri="{FF2B5EF4-FFF2-40B4-BE49-F238E27FC236}">
                  <a16:creationId xmlns:a16="http://schemas.microsoft.com/office/drawing/2014/main" id="{4DEA7E43-85C9-429F-821F-D85286724AC3}"/>
                </a:ext>
              </a:extLst>
            </p:cNvPr>
            <p:cNvSpPr/>
            <p:nvPr/>
          </p:nvSpPr>
          <p:spPr>
            <a:xfrm>
              <a:off x="7440922" y="3140072"/>
              <a:ext cx="1577356" cy="600164"/>
            </a:xfrm>
            <a:prstGeom prst="rect">
              <a:avLst/>
            </a:prstGeom>
            <a:gradFill flip="none" rotWithShape="1">
              <a:gsLst>
                <a:gs pos="0">
                  <a:srgbClr val="C4B597">
                    <a:tint val="66000"/>
                    <a:satMod val="160000"/>
                  </a:srgbClr>
                </a:gs>
                <a:gs pos="50000">
                  <a:srgbClr val="C4B597">
                    <a:tint val="44500"/>
                    <a:satMod val="160000"/>
                  </a:srgbClr>
                </a:gs>
                <a:gs pos="100000">
                  <a:srgbClr val="C4B597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rgbClr val="AB966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 err="1">
                  <a:solidFill>
                    <a:prstClr val="black"/>
                  </a:solidFill>
                </a:rPr>
                <a:t>items:ShoppingList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7542D-4B7C-4EB4-A37C-1763EF57ADE6}"/>
              </a:ext>
            </a:extLst>
          </p:cNvPr>
          <p:cNvGrpSpPr/>
          <p:nvPr/>
        </p:nvGrpSpPr>
        <p:grpSpPr>
          <a:xfrm>
            <a:off x="5749092" y="4390140"/>
            <a:ext cx="3311384" cy="381000"/>
            <a:chOff x="5749091" y="4412571"/>
            <a:chExt cx="3311384" cy="381000"/>
          </a:xfrm>
        </p:grpSpPr>
        <p:sp>
          <p:nvSpPr>
            <p:cNvPr id="35" name="Snip Single Corner Rectangle 63">
              <a:extLst>
                <a:ext uri="{FF2B5EF4-FFF2-40B4-BE49-F238E27FC236}">
                  <a16:creationId xmlns:a16="http://schemas.microsoft.com/office/drawing/2014/main" id="{42A2CEBA-B8B1-428D-A9B4-67B5BC21485F}"/>
                </a:ext>
              </a:extLst>
            </p:cNvPr>
            <p:cNvSpPr/>
            <p:nvPr/>
          </p:nvSpPr>
          <p:spPr>
            <a:xfrm flipV="1">
              <a:off x="5749091" y="4477790"/>
              <a:ext cx="575508" cy="24397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4BF61-FE74-419A-9263-98871FC11470}"/>
                </a:ext>
              </a:extLst>
            </p:cNvPr>
            <p:cNvSpPr/>
            <p:nvPr/>
          </p:nvSpPr>
          <p:spPr bwMode="auto">
            <a:xfrm>
              <a:off x="5867399" y="4412571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prstClr val="black"/>
                  </a:solidFill>
                  <a:cs typeface="Arial" charset="0"/>
                </a:rPr>
                <a:t>ref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48710-2286-4E6A-9A3A-4D6291D6C852}"/>
              </a:ext>
            </a:extLst>
          </p:cNvPr>
          <p:cNvSpPr/>
          <p:nvPr/>
        </p:nvSpPr>
        <p:spPr bwMode="auto">
          <a:xfrm>
            <a:off x="6494246" y="4577344"/>
            <a:ext cx="95814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find items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41</cp:revision>
  <cp:lastPrinted>2019-08-28T11:43:39Z</cp:lastPrinted>
  <dcterms:created xsi:type="dcterms:W3CDTF">2006-08-16T00:00:00Z</dcterms:created>
  <dcterms:modified xsi:type="dcterms:W3CDTF">2020-04-05T04:15:11Z</dcterms:modified>
</cp:coreProperties>
</file>