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CCFF"/>
    <a:srgbClr val="00FFFF"/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F00C3-F61C-42E2-99A3-FBCBDDBEE570}" v="5" dt="2020-03-23T06:24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104" d="100"/>
          <a:sy n="104" d="100"/>
        </p:scale>
        <p:origin x="18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undo modSld">
      <pc:chgData name="Shannon Wong" userId="8c83f3d3550a5322" providerId="LiveId" clId="{8FAF00C3-F61C-42E2-99A3-FBCBDDBEE570}" dt="2020-03-23T06:36:26.913" v="23" actId="1035"/>
      <pc:docMkLst>
        <pc:docMk/>
      </pc:docMkLst>
      <pc:sldChg chg="modSp">
        <pc:chgData name="Shannon Wong" userId="8c83f3d3550a5322" providerId="LiveId" clId="{8FAF00C3-F61C-42E2-99A3-FBCBDDBEE570}" dt="2020-03-23T06:36:26.913" v="23" actId="1035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58.011" v="14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36:26.913" v="23" actId="1035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8FAF00C3-F61C-42E2-99A3-FBCBDDBEE570}" dt="2020-03-23T06:25:48.793" v="20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8FAF00C3-F61C-42E2-99A3-FBCBDDBEE570}" dt="2020-03-23T06:24:15.578" v="4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8FAF00C3-F61C-42E2-99A3-FBCBDDBEE570}" dt="2020-03-23T06:25:35.646" v="1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F15A26F-7981-45E0-B4A5-A9440E761707}"/>
              </a:ext>
            </a:extLst>
          </p:cNvPr>
          <p:cNvGrpSpPr/>
          <p:nvPr/>
        </p:nvGrpSpPr>
        <p:grpSpPr>
          <a:xfrm>
            <a:off x="196378" y="258847"/>
            <a:ext cx="8703502" cy="6068367"/>
            <a:chOff x="398286" y="343957"/>
            <a:chExt cx="8593314" cy="605684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B83AD2C-F7B8-45FF-80D9-55AA4B36EA0E}"/>
                </a:ext>
              </a:extLst>
            </p:cNvPr>
            <p:cNvSpPr/>
            <p:nvPr/>
          </p:nvSpPr>
          <p:spPr>
            <a:xfrm>
              <a:off x="398286" y="343957"/>
              <a:ext cx="8593314" cy="6056843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071497-0DE6-468F-861B-3BFB37EC2E52}"/>
                </a:ext>
              </a:extLst>
            </p:cNvPr>
            <p:cNvSpPr/>
            <p:nvPr/>
          </p:nvSpPr>
          <p:spPr bwMode="auto">
            <a:xfrm>
              <a:off x="3119344" y="4307962"/>
              <a:ext cx="2429876" cy="65657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727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2B292F2D-0D84-4CD5-B787-17685A8F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63" y="2315115"/>
            <a:ext cx="7667732" cy="257079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091BE6-7A23-4390-A459-B312B1DE5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476" y="3355853"/>
            <a:ext cx="3380676" cy="103616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1" name="Snip Single Corner Rectangle 63">
            <a:extLst>
              <a:ext uri="{FF2B5EF4-FFF2-40B4-BE49-F238E27FC236}">
                <a16:creationId xmlns:a16="http://schemas.microsoft.com/office/drawing/2014/main" id="{345E0E6E-831E-4127-88FB-3DBA678ADC2A}"/>
              </a:ext>
            </a:extLst>
          </p:cNvPr>
          <p:cNvSpPr/>
          <p:nvPr/>
        </p:nvSpPr>
        <p:spPr>
          <a:xfrm flipV="1">
            <a:off x="692565" y="2312806"/>
            <a:ext cx="825821" cy="403761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900408" y="97903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FindCommand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0310" y="1437908"/>
            <a:ext cx="0" cy="441711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5" name="Snip Single Corner Rectangle 63">
            <a:extLst>
              <a:ext uri="{FF2B5EF4-FFF2-40B4-BE49-F238E27FC236}">
                <a16:creationId xmlns:a16="http://schemas.microsoft.com/office/drawing/2014/main" id="{42A2CEBA-B8B1-428D-A9B4-67B5BC21485F}"/>
              </a:ext>
            </a:extLst>
          </p:cNvPr>
          <p:cNvSpPr/>
          <p:nvPr/>
        </p:nvSpPr>
        <p:spPr>
          <a:xfrm flipV="1">
            <a:off x="195138" y="258847"/>
            <a:ext cx="1769438" cy="383614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64BF61-FE74-419A-9263-98871FC11470}"/>
              </a:ext>
            </a:extLst>
          </p:cNvPr>
          <p:cNvSpPr/>
          <p:nvPr/>
        </p:nvSpPr>
        <p:spPr bwMode="auto">
          <a:xfrm>
            <a:off x="288175" y="242515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b="1" dirty="0" err="1">
                <a:solidFill>
                  <a:prstClr val="black"/>
                </a:solidFill>
                <a:cs typeface="Arial" charset="0"/>
              </a:rPr>
              <a:t>sd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  find items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7E4531-786A-4EC9-BE2B-050A22964D34}"/>
              </a:ext>
            </a:extLst>
          </p:cNvPr>
          <p:cNvSpPr/>
          <p:nvPr/>
        </p:nvSpPr>
        <p:spPr bwMode="auto">
          <a:xfrm>
            <a:off x="746562" y="2307320"/>
            <a:ext cx="4724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loop         [until end of items]</a:t>
            </a:r>
          </a:p>
        </p:txBody>
      </p:sp>
      <p:sp>
        <p:nvSpPr>
          <p:cNvPr id="58" name="Line 15">
            <a:extLst>
              <a:ext uri="{FF2B5EF4-FFF2-40B4-BE49-F238E27FC236}">
                <a16:creationId xmlns:a16="http://schemas.microsoft.com/office/drawing/2014/main" id="{E65390A7-09BB-4578-9E79-EED745426B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84505" y="2032790"/>
            <a:ext cx="1662379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9" name="Line 13">
            <a:extLst>
              <a:ext uri="{FF2B5EF4-FFF2-40B4-BE49-F238E27FC236}">
                <a16:creationId xmlns:a16="http://schemas.microsoft.com/office/drawing/2014/main" id="{DB623CDC-23B5-404C-ADFD-34ED12CE8D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8500" y="2256269"/>
            <a:ext cx="0" cy="3343201"/>
          </a:xfrm>
          <a:prstGeom prst="line">
            <a:avLst/>
          </a:prstGeom>
          <a:ln>
            <a:solidFill>
              <a:srgbClr val="0070C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05C34076-CE87-43AF-A29D-6A0DB38929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080" y="2760917"/>
            <a:ext cx="5858493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DC292C-AE49-4EC0-933F-9F46E7DDCB56}"/>
              </a:ext>
            </a:extLst>
          </p:cNvPr>
          <p:cNvSpPr/>
          <p:nvPr/>
        </p:nvSpPr>
        <p:spPr bwMode="auto">
          <a:xfrm>
            <a:off x="5850246" y="2378561"/>
            <a:ext cx="172633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getItem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(index)</a:t>
            </a:r>
          </a:p>
        </p:txBody>
      </p:sp>
      <p:sp>
        <p:nvSpPr>
          <p:cNvPr id="62" name="Line 16">
            <a:extLst>
              <a:ext uri="{FF2B5EF4-FFF2-40B4-BE49-F238E27FC236}">
                <a16:creationId xmlns:a16="http://schemas.microsoft.com/office/drawing/2014/main" id="{A304476B-ACEE-441A-8C51-FF2EE014F9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5666" y="3037385"/>
            <a:ext cx="5834259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993978-4C82-46C0-917A-A1FE7F27ACE9}"/>
              </a:ext>
            </a:extLst>
          </p:cNvPr>
          <p:cNvSpPr/>
          <p:nvPr/>
        </p:nvSpPr>
        <p:spPr bwMode="auto">
          <a:xfrm>
            <a:off x="6667141" y="3047607"/>
            <a:ext cx="86316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Item t</a:t>
            </a:r>
          </a:p>
        </p:txBody>
      </p:sp>
      <p:sp>
        <p:nvSpPr>
          <p:cNvPr id="68" name="Line 15">
            <a:extLst>
              <a:ext uri="{FF2B5EF4-FFF2-40B4-BE49-F238E27FC236}">
                <a16:creationId xmlns:a16="http://schemas.microsoft.com/office/drawing/2014/main" id="{4FCBD454-D1F7-4B13-8ACA-BADCE6A19B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8734" y="3986467"/>
            <a:ext cx="2849766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4B89DE1-AD35-4B33-BA63-F8A2E8DE65B7}"/>
              </a:ext>
            </a:extLst>
          </p:cNvPr>
          <p:cNvSpPr/>
          <p:nvPr/>
        </p:nvSpPr>
        <p:spPr bwMode="auto">
          <a:xfrm>
            <a:off x="3558164" y="3643588"/>
            <a:ext cx="82393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add(t)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1684505" y="1586667"/>
            <a:ext cx="0" cy="383270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5" name="Snip Single Corner Rectangle 63">
            <a:extLst>
              <a:ext uri="{FF2B5EF4-FFF2-40B4-BE49-F238E27FC236}">
                <a16:creationId xmlns:a16="http://schemas.microsoft.com/office/drawing/2014/main" id="{14B9EE6B-DF70-4367-8CEE-752A4D7E650C}"/>
              </a:ext>
            </a:extLst>
          </p:cNvPr>
          <p:cNvSpPr/>
          <p:nvPr/>
        </p:nvSpPr>
        <p:spPr>
          <a:xfrm flipV="1">
            <a:off x="1554212" y="3355853"/>
            <a:ext cx="623875" cy="374579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5EAD1C-3DC3-4C63-A9F0-49B9B4C8839B}"/>
              </a:ext>
            </a:extLst>
          </p:cNvPr>
          <p:cNvSpPr/>
          <p:nvPr/>
        </p:nvSpPr>
        <p:spPr bwMode="auto">
          <a:xfrm>
            <a:off x="1435635" y="3365764"/>
            <a:ext cx="357306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  opt   [t contains keyword]</a:t>
            </a:r>
          </a:p>
        </p:txBody>
      </p:sp>
      <p:sp>
        <p:nvSpPr>
          <p:cNvPr id="24" name="Line 16">
            <a:extLst>
              <a:ext uri="{FF2B5EF4-FFF2-40B4-BE49-F238E27FC236}">
                <a16:creationId xmlns:a16="http://schemas.microsoft.com/office/drawing/2014/main" id="{D5C68D5B-09EB-4FB8-95ED-51290092D8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7279" y="4233763"/>
            <a:ext cx="2826992" cy="0"/>
          </a:xfrm>
          <a:prstGeom prst="line">
            <a:avLst/>
          </a:prstGeom>
          <a:noFill/>
          <a:ln w="19050">
            <a:solidFill>
              <a:srgbClr val="0070C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6" name="Google Shape;62;p14">
            <a:extLst>
              <a:ext uri="{FF2B5EF4-FFF2-40B4-BE49-F238E27FC236}">
                <a16:creationId xmlns:a16="http://schemas.microsoft.com/office/drawing/2014/main" id="{7DB4F17F-C472-4B19-AECE-8CC69163C829}"/>
              </a:ext>
            </a:extLst>
          </p:cNvPr>
          <p:cNvSpPr/>
          <p:nvPr/>
        </p:nvSpPr>
        <p:spPr>
          <a:xfrm>
            <a:off x="6753713" y="904313"/>
            <a:ext cx="1600193" cy="533595"/>
          </a:xfrm>
          <a:prstGeom prst="rect">
            <a:avLst/>
          </a:prstGeom>
          <a:gradFill flip="none" rotWithShape="1">
            <a:gsLst>
              <a:gs pos="0">
                <a:srgbClr val="C4B597">
                  <a:tint val="66000"/>
                  <a:satMod val="160000"/>
                </a:srgbClr>
              </a:gs>
              <a:gs pos="50000">
                <a:srgbClr val="C4B597">
                  <a:tint val="44500"/>
                  <a:satMod val="160000"/>
                </a:srgbClr>
              </a:gs>
              <a:gs pos="100000">
                <a:srgbClr val="C4B597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AB966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 err="1">
                <a:solidFill>
                  <a:prstClr val="black"/>
                </a:solidFill>
              </a:rPr>
              <a:t>items:ShoppingList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" name="Google Shape;61;p14">
            <a:extLst>
              <a:ext uri="{FF2B5EF4-FFF2-40B4-BE49-F238E27FC236}">
                <a16:creationId xmlns:a16="http://schemas.microsoft.com/office/drawing/2014/main" id="{E6261CD8-BF43-4A6A-A44B-FDC1D1AB7D28}"/>
              </a:ext>
            </a:extLst>
          </p:cNvPr>
          <p:cNvSpPr/>
          <p:nvPr/>
        </p:nvSpPr>
        <p:spPr>
          <a:xfrm>
            <a:off x="3353159" y="1611327"/>
            <a:ext cx="2537640" cy="61872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198662" scaled="0"/>
          </a:gradFill>
          <a:ln w="19050" cap="flat" cmpd="sng">
            <a:solidFill>
              <a:srgbClr val="9FC3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  <a:p>
            <a:pPr algn="ctr"/>
            <a:r>
              <a:rPr lang="en-US" sz="1400" dirty="0" err="1">
                <a:solidFill>
                  <a:prstClr val="black"/>
                </a:solidFill>
              </a:rPr>
              <a:t>filteredItems:ArrayList</a:t>
            </a:r>
            <a:r>
              <a:rPr lang="en-US" sz="1400" dirty="0">
                <a:solidFill>
                  <a:prstClr val="black"/>
                </a:solidFill>
              </a:rPr>
              <a:t>&lt;Item&gt;</a:t>
            </a:r>
          </a:p>
          <a:p>
            <a:pPr algn="ctr"/>
            <a:endParaRPr lang="en-SG" sz="1300" dirty="0"/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4" grpId="0" animBg="1"/>
      <p:bldP spid="41" grpId="0" animBg="1"/>
      <p:bldP spid="18" grpId="0" animBg="1"/>
      <p:bldP spid="52" grpId="0" animBg="1"/>
      <p:bldP spid="35" grpId="0" animBg="1"/>
      <p:bldP spid="36" grpId="0"/>
      <p:bldP spid="56" grpId="0"/>
      <p:bldP spid="58" grpId="0" animBg="1"/>
      <p:bldP spid="59" grpId="0" animBg="1"/>
      <p:bldP spid="60" grpId="0" animBg="1"/>
      <p:bldP spid="61" grpId="0"/>
      <p:bldP spid="62" grpId="0" animBg="1"/>
      <p:bldP spid="63" grpId="0"/>
      <p:bldP spid="68" grpId="0" animBg="1"/>
      <p:bldP spid="69" grpId="0"/>
      <p:bldP spid="33" grpId="0" animBg="1"/>
      <p:bldP spid="65" grpId="0" animBg="1"/>
      <p:bldP spid="67" grpId="0"/>
      <p:bldP spid="24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49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KJ T</cp:lastModifiedBy>
  <cp:revision>49</cp:revision>
  <cp:lastPrinted>2019-08-28T11:43:39Z</cp:lastPrinted>
  <dcterms:created xsi:type="dcterms:W3CDTF">2006-08-16T00:00:00Z</dcterms:created>
  <dcterms:modified xsi:type="dcterms:W3CDTF">2020-04-05T04:22:28Z</dcterms:modified>
</cp:coreProperties>
</file>