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4/4/2020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5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01F903-F0F6-475B-AB5A-C450B5623410}"/>
              </a:ext>
            </a:extLst>
          </p:cNvPr>
          <p:cNvGrpSpPr/>
          <p:nvPr/>
        </p:nvGrpSpPr>
        <p:grpSpPr>
          <a:xfrm>
            <a:off x="266700" y="647700"/>
            <a:ext cx="8610600" cy="5562600"/>
            <a:chOff x="210674" y="162674"/>
            <a:chExt cx="8686015" cy="6460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3286F6-5D39-4437-ACED-6D1C0564FDCB}"/>
                </a:ext>
              </a:extLst>
            </p:cNvPr>
            <p:cNvGrpSpPr/>
            <p:nvPr/>
          </p:nvGrpSpPr>
          <p:grpSpPr>
            <a:xfrm>
              <a:off x="210674" y="162674"/>
              <a:ext cx="8469191" cy="6460350"/>
              <a:chOff x="117858" y="197507"/>
              <a:chExt cx="8414026" cy="7666741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 flipH="1">
                <a:off x="721298" y="839834"/>
                <a:ext cx="0" cy="702441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2632951" y="914632"/>
                <a:ext cx="967275" cy="6001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:Parser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28769" y="1273822"/>
                <a:ext cx="1904183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143305" y="1536670"/>
                <a:ext cx="0" cy="269837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6125564" y="4267781"/>
                <a:ext cx="1584515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getItem</a:t>
                </a:r>
                <a:r>
                  <a:rPr lang="en-US" sz="1500" i="1" dirty="0"/>
                  <a:t>(index)</a:t>
                </a: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59315" y="2819959"/>
                <a:ext cx="1720998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72562" y="1839153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1133142" y="2795516"/>
                <a:ext cx="1710047" cy="6574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EditCommand</a:t>
                </a:r>
                <a:endParaRPr lang="en-US" sz="1500" i="1" dirty="0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724593" y="2180860"/>
                <a:ext cx="2418711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92005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583867" y="2639101"/>
                <a:ext cx="0" cy="493636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569EC1FF-3CDF-4E6B-82B3-104CCA3F3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5484" y="2511504"/>
                <a:ext cx="1676400" cy="60016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 err="1">
                    <a:solidFill>
                      <a:prstClr val="black"/>
                    </a:solidFill>
                  </a:rPr>
                  <a:t>items:ShoppingList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79ACA4C9-9678-4611-AE49-25FE7CAE8B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58" y="197507"/>
                <a:ext cx="1295400" cy="6001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:Duke</a:t>
                </a: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594" y="4352051"/>
                <a:ext cx="4859273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5">
                <a:extLst>
                  <a:ext uri="{FF2B5EF4-FFF2-40B4-BE49-F238E27FC236}">
                    <a16:creationId xmlns:a16="http://schemas.microsoft.com/office/drawing/2014/main" id="{9BC66A45-C94A-4E62-8981-39EC5DA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137" y="4627084"/>
                <a:ext cx="223350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3780" y="2458242"/>
                <a:ext cx="1412001" cy="3835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EditCommand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0604" y="3459569"/>
                <a:ext cx="2418711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577" y="3995543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C30F3633-BE5D-441D-9C87-D00C0DFC3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0170" y="3139120"/>
                <a:ext cx="0" cy="4681062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443887" y="7487609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437298" y="7492103"/>
                <a:ext cx="288176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A935255C-2F87-41E9-BCE8-F6798CB9D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3187" y="5058101"/>
                <a:ext cx="221445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880313" y="2491084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EditCommand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728DD1-DFDC-4E29-A683-00329337F665}"/>
                </a:ext>
              </a:extLst>
            </p:cNvPr>
            <p:cNvGrpSpPr/>
            <p:nvPr/>
          </p:nvGrpSpPr>
          <p:grpSpPr>
            <a:xfrm>
              <a:off x="5334000" y="4721710"/>
              <a:ext cx="3562689" cy="612290"/>
              <a:chOff x="5325541" y="911710"/>
              <a:chExt cx="3380529" cy="60172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2C2257-3ECD-47F4-9E03-5FE3F2C9575E}"/>
                  </a:ext>
                </a:extLst>
              </p:cNvPr>
              <p:cNvSpPr/>
              <p:nvPr/>
            </p:nvSpPr>
            <p:spPr>
              <a:xfrm>
                <a:off x="5325541" y="942423"/>
                <a:ext cx="3380529" cy="57101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Rectangle: Top Corners One Rounded and One Snipped 56">
                <a:extLst>
                  <a:ext uri="{FF2B5EF4-FFF2-40B4-BE49-F238E27FC236}">
                    <a16:creationId xmlns:a16="http://schemas.microsoft.com/office/drawing/2014/main" id="{48978760-D24A-40B1-87D7-2CA21E6EC3F1}"/>
                  </a:ext>
                </a:extLst>
              </p:cNvPr>
              <p:cNvSpPr/>
              <p:nvPr/>
            </p:nvSpPr>
            <p:spPr>
              <a:xfrm rot="10800000" flipH="1">
                <a:off x="5325542" y="942614"/>
                <a:ext cx="885621" cy="285313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96F86C-54E5-40F7-B7AE-2E623965D4ED}"/>
                  </a:ext>
                </a:extLst>
              </p:cNvPr>
              <p:cNvSpPr txBox="1"/>
              <p:nvPr/>
            </p:nvSpPr>
            <p:spPr>
              <a:xfrm>
                <a:off x="5504929" y="911710"/>
                <a:ext cx="525682" cy="544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ref</a:t>
                </a:r>
              </a:p>
              <a:p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0536AE-575F-4115-8F41-555F680D0D45}"/>
                  </a:ext>
                </a:extLst>
              </p:cNvPr>
              <p:cNvSpPr txBox="1"/>
              <p:nvPr/>
            </p:nvSpPr>
            <p:spPr>
              <a:xfrm>
                <a:off x="6200471" y="1059043"/>
                <a:ext cx="1985654" cy="31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update item values</a:t>
                </a:r>
              </a:p>
            </p:txBody>
          </p:sp>
        </p:grp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6085326A-F568-46DA-B294-6BEC6242F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050" y="5813883"/>
              <a:ext cx="4911807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128C05-856A-4938-B71C-ECD99FD9D540}"/>
                </a:ext>
              </a:extLst>
            </p:cNvPr>
            <p:cNvCxnSpPr/>
            <p:nvPr/>
          </p:nvCxnSpPr>
          <p:spPr>
            <a:xfrm rot="16200000" flipV="1">
              <a:off x="3142987" y="3414133"/>
              <a:ext cx="239674" cy="26941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82CFC8-C40F-4EAF-8CEE-9E91A04AB338}"/>
                </a:ext>
              </a:extLst>
            </p:cNvPr>
            <p:cNvCxnSpPr/>
            <p:nvPr/>
          </p:nvCxnSpPr>
          <p:spPr>
            <a:xfrm rot="5400000">
              <a:off x="3136661" y="3418056"/>
              <a:ext cx="242830" cy="267751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7B21897-5C6C-40DD-9364-A612DAE74B78}"/>
              </a:ext>
            </a:extLst>
          </p:cNvPr>
          <p:cNvGrpSpPr/>
          <p:nvPr/>
        </p:nvGrpSpPr>
        <p:grpSpPr>
          <a:xfrm>
            <a:off x="533400" y="838200"/>
            <a:ext cx="7924800" cy="5181600"/>
            <a:chOff x="762000" y="838200"/>
            <a:chExt cx="8077200" cy="5791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C7689B-8A85-4DBD-9EEE-E526D03DB3C8}"/>
                </a:ext>
              </a:extLst>
            </p:cNvPr>
            <p:cNvGrpSpPr/>
            <p:nvPr/>
          </p:nvGrpSpPr>
          <p:grpSpPr>
            <a:xfrm>
              <a:off x="762000" y="838200"/>
              <a:ext cx="8077200" cy="5791200"/>
              <a:chOff x="398286" y="343957"/>
              <a:chExt cx="8593314" cy="60568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BE8A793-65D6-4ACE-B52F-1373A0829250}"/>
                  </a:ext>
                </a:extLst>
              </p:cNvPr>
              <p:cNvGrpSpPr/>
              <p:nvPr/>
            </p:nvGrpSpPr>
            <p:grpSpPr>
              <a:xfrm>
                <a:off x="398286" y="343957"/>
                <a:ext cx="8593314" cy="6056843"/>
                <a:chOff x="4975006" y="4278451"/>
                <a:chExt cx="3358510" cy="67764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203D4A-2D34-49C2-9226-15C6FCA45B63}"/>
                    </a:ext>
                  </a:extLst>
                </p:cNvPr>
                <p:cNvSpPr/>
                <p:nvPr/>
              </p:nvSpPr>
              <p:spPr>
                <a:xfrm>
                  <a:off x="4975006" y="4278451"/>
                  <a:ext cx="3358510" cy="6776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4" name="Rectangle: Top Corners One Rounded and One Snipped 23">
                  <a:extLst>
                    <a:ext uri="{FF2B5EF4-FFF2-40B4-BE49-F238E27FC236}">
                      <a16:creationId xmlns:a16="http://schemas.microsoft.com/office/drawing/2014/main" id="{DBCE37C5-51AD-4566-9F6C-7F4F608DB88F}"/>
                    </a:ext>
                  </a:extLst>
                </p:cNvPr>
                <p:cNvSpPr/>
                <p:nvPr/>
              </p:nvSpPr>
              <p:spPr>
                <a:xfrm rot="10800000" flipH="1">
                  <a:off x="4975006" y="4279487"/>
                  <a:ext cx="1154708" cy="51042"/>
                </a:xfrm>
                <a:prstGeom prst="snipRoundRect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B804CF-AA68-4F3B-BD90-D535159AD470}"/>
                    </a:ext>
                  </a:extLst>
                </p:cNvPr>
                <p:cNvSpPr txBox="1"/>
                <p:nvPr/>
              </p:nvSpPr>
              <p:spPr>
                <a:xfrm>
                  <a:off x="5038910" y="4283115"/>
                  <a:ext cx="2106917" cy="7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sd update item values</a:t>
                  </a:r>
                </a:p>
                <a:p>
                  <a:endParaRPr lang="en-SG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588D29-DD48-4AF8-A343-B14AA7870230}"/>
                  </a:ext>
                </a:extLst>
              </p:cNvPr>
              <p:cNvGrpSpPr/>
              <p:nvPr/>
            </p:nvGrpSpPr>
            <p:grpSpPr>
              <a:xfrm>
                <a:off x="560425" y="1858167"/>
                <a:ext cx="8282959" cy="4314895"/>
                <a:chOff x="5754461" y="585730"/>
                <a:chExt cx="3319410" cy="250386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C6CE9B5-3573-4580-A879-C9F3E93DA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4461" y="585730"/>
                  <a:ext cx="3319410" cy="2503862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872733"/>
                  <a:r>
                    <a:rPr lang="en-US" sz="2000" dirty="0">
                      <a:solidFill>
                        <a:prstClr val="black"/>
                      </a:solidFill>
                      <a:latin typeface="Calibri" pitchFamily="34" charset="0"/>
                    </a:rPr>
                    <a:t>					</a:t>
                  </a:r>
                </a:p>
              </p:txBody>
            </p:sp>
            <p:sp>
              <p:nvSpPr>
                <p:cNvPr id="6" name="Snip Single Corner Rectangle 47">
                  <a:extLst>
                    <a:ext uri="{FF2B5EF4-FFF2-40B4-BE49-F238E27FC236}">
                      <a16:creationId xmlns:a16="http://schemas.microsoft.com/office/drawing/2014/main" id="{572705D4-F985-4EBA-A558-1FCA07ADA7EF}"/>
                    </a:ext>
                  </a:extLst>
                </p:cNvPr>
                <p:cNvSpPr/>
                <p:nvPr/>
              </p:nvSpPr>
              <p:spPr>
                <a:xfrm flipV="1">
                  <a:off x="5757328" y="585731"/>
                  <a:ext cx="329515" cy="297539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72733"/>
                  <a:endParaRPr 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31D150-3443-48D8-B73B-7B3D8C694B6D}"/>
                    </a:ext>
                  </a:extLst>
                </p:cNvPr>
                <p:cNvSpPr/>
                <p:nvPr/>
              </p:nvSpPr>
              <p:spPr bwMode="auto">
                <a:xfrm>
                  <a:off x="5812004" y="621840"/>
                  <a:ext cx="208613" cy="32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72733"/>
                  <a:r>
                    <a:rPr lang="en-US" sz="1900" dirty="0">
                      <a:solidFill>
                        <a:schemeClr val="tx2"/>
                      </a:solidFill>
                      <a:cs typeface="Arial" charset="0"/>
                    </a:rPr>
                    <a:t>alt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C673B2D-EE5B-43CD-89AB-D8F5F620B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5609" y="1403429"/>
                  <a:ext cx="330195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746584F-EFCD-43B9-81A9-4C708924E928}"/>
                    </a:ext>
                  </a:extLst>
                </p:cNvPr>
                <p:cNvSpPr/>
                <p:nvPr/>
              </p:nvSpPr>
              <p:spPr bwMode="auto">
                <a:xfrm>
                  <a:off x="6779951" y="2007304"/>
                  <a:ext cx="973777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72733"/>
                  <a:endParaRPr lang="en-US" sz="200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F93A019-A8C1-497C-A68F-1DD29FE26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5609" y="2250581"/>
                  <a:ext cx="3301955" cy="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Line 13">
                <a:extLst>
                  <a:ext uri="{FF2B5EF4-FFF2-40B4-BE49-F238E27FC236}">
                    <a16:creationId xmlns:a16="http://schemas.microsoft.com/office/drawing/2014/main" id="{EC77E5E0-D7C3-480F-80FD-98E0162B6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89371" y="1814001"/>
                <a:ext cx="447" cy="4507103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 Box 11">
                <a:extLst>
                  <a:ext uri="{FF2B5EF4-FFF2-40B4-BE49-F238E27FC236}">
                    <a16:creationId xmlns:a16="http://schemas.microsoft.com/office/drawing/2014/main" id="{F350A90B-2524-431E-9BB6-4DCABEA57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302" y="1101062"/>
                <a:ext cx="1945286" cy="6625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 err="1">
                    <a:solidFill>
                      <a:prstClr val="black"/>
                    </a:solidFill>
                  </a:rPr>
                  <a:t>items:ShoppingList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AAE666CC-3E76-4E07-8A34-F2AE0B1A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4683" y="1712976"/>
                <a:ext cx="447" cy="46047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141246BE-9560-4E72-8333-64CB99449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3133" y="1101062"/>
                <a:ext cx="1508558" cy="662565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EditCommand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0E854-3A68-4C72-AF0D-9B722C621FE1}"/>
                  </a:ext>
                </a:extLst>
              </p:cNvPr>
              <p:cNvSpPr/>
              <p:nvPr/>
            </p:nvSpPr>
            <p:spPr bwMode="auto">
              <a:xfrm>
                <a:off x="3557692" y="2003366"/>
                <a:ext cx="2458083" cy="388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[description not empty]</a:t>
                </a:r>
              </a:p>
            </p:txBody>
          </p:sp>
          <p:sp>
            <p:nvSpPr>
              <p:cNvPr id="40" name="Line 15">
                <a:extLst>
                  <a:ext uri="{FF2B5EF4-FFF2-40B4-BE49-F238E27FC236}">
                    <a16:creationId xmlns:a16="http://schemas.microsoft.com/office/drawing/2014/main" id="{2113AA2F-772F-484C-ABB4-B01DB3F5A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055" y="2746561"/>
                <a:ext cx="3112048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F22481-18D4-4904-B2DE-FC46BCFC360D}"/>
                  </a:ext>
                </a:extLst>
              </p:cNvPr>
              <p:cNvSpPr/>
              <p:nvPr/>
            </p:nvSpPr>
            <p:spPr bwMode="auto">
              <a:xfrm>
                <a:off x="3874674" y="2282063"/>
                <a:ext cx="1599489" cy="3850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setDescription()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1EA0892-5D41-46E1-8180-3FC3949BAC68}"/>
                  </a:ext>
                </a:extLst>
              </p:cNvPr>
              <p:cNvSpPr/>
              <p:nvPr/>
            </p:nvSpPr>
            <p:spPr bwMode="auto">
              <a:xfrm>
                <a:off x="3943136" y="3337856"/>
                <a:ext cx="1933181" cy="388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[price not empty]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C5199CF-4E61-4779-8CB7-E8341978BDF8}"/>
                  </a:ext>
                </a:extLst>
              </p:cNvPr>
              <p:cNvSpPr/>
              <p:nvPr/>
            </p:nvSpPr>
            <p:spPr bwMode="auto">
              <a:xfrm>
                <a:off x="4286690" y="3605659"/>
                <a:ext cx="1146948" cy="388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 err="1">
                    <a:solidFill>
                      <a:schemeClr val="tx2"/>
                    </a:solidFill>
                    <a:cs typeface="Arial" charset="0"/>
                  </a:rPr>
                  <a:t>setPrice</a:t>
                </a:r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()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30C766C-4E9F-474F-B048-5B8F0A28F462}"/>
                  </a:ext>
                </a:extLst>
              </p:cNvPr>
              <p:cNvSpPr/>
              <p:nvPr/>
            </p:nvSpPr>
            <p:spPr bwMode="auto">
              <a:xfrm>
                <a:off x="3817237" y="4806894"/>
                <a:ext cx="2206142" cy="388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[quantity not empty]</a:t>
                </a: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3C613B07-D704-485B-AF65-3DC57DECF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8967" y="5524152"/>
                <a:ext cx="3157356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BBAE77-687C-45A3-A251-FDBEA3226833}"/>
                  </a:ext>
                </a:extLst>
              </p:cNvPr>
              <p:cNvSpPr/>
              <p:nvPr/>
            </p:nvSpPr>
            <p:spPr bwMode="auto">
              <a:xfrm>
                <a:off x="4148827" y="5055458"/>
                <a:ext cx="1424469" cy="388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 err="1">
                    <a:solidFill>
                      <a:schemeClr val="tx2"/>
                    </a:solidFill>
                    <a:cs typeface="Arial" charset="0"/>
                  </a:rPr>
                  <a:t>setQuantity</a:t>
                </a:r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()</a:t>
                </a:r>
              </a:p>
            </p:txBody>
          </p:sp>
        </p:grp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1EDB7596-258F-4B9C-A0B4-4C1006F7A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6928" y="6096000"/>
              <a:ext cx="2952759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ED79FA1C-A0A1-48AA-A95D-692F97FAE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6928" y="3429000"/>
              <a:ext cx="2927711" cy="159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id="{99ADAE9B-9421-4CB1-B94A-793B3A0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875" y="4495800"/>
              <a:ext cx="2962801" cy="2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62B6FD47-A579-46E7-B8D9-DE2DCAB7D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6928" y="4800600"/>
              <a:ext cx="2919242" cy="159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72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57</cp:revision>
  <cp:lastPrinted>2019-08-28T11:43:39Z</cp:lastPrinted>
  <dcterms:created xsi:type="dcterms:W3CDTF">2006-08-16T00:00:00Z</dcterms:created>
  <dcterms:modified xsi:type="dcterms:W3CDTF">2020-04-04T04:23:34Z</dcterms:modified>
</cp:coreProperties>
</file>