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CB8401C0-378A-4FB5-9F1D-15D4EA95723A}"/>
    <pc:docChg chg="modSld">
      <pc:chgData name="Shannon Wong" userId="8c83f3d3550a5322" providerId="LiveId" clId="{CB8401C0-378A-4FB5-9F1D-15D4EA95723A}" dt="2020-03-26T10:25:33.181" v="7" actId="1035"/>
      <pc:docMkLst>
        <pc:docMk/>
      </pc:docMkLst>
      <pc:sldChg chg="modSp">
        <pc:chgData name="Shannon Wong" userId="8c83f3d3550a5322" providerId="LiveId" clId="{CB8401C0-378A-4FB5-9F1D-15D4EA95723A}" dt="2020-03-26T10:25:33.181" v="7" actId="1035"/>
        <pc:sldMkLst>
          <pc:docMk/>
          <pc:sldMk cId="0" sldId="256"/>
        </pc:sldMkLst>
        <pc:spChg chg="mod">
          <ac:chgData name="Shannon Wong" userId="8c83f3d3550a5322" providerId="LiveId" clId="{CB8401C0-378A-4FB5-9F1D-15D4EA95723A}" dt="2020-03-26T10:25:13.323" v="5" actId="1035"/>
          <ac:spMkLst>
            <pc:docMk/>
            <pc:sldMk cId="0" sldId="256"/>
            <ac:spMk id="71" creationId="{00000000-0000-0000-0000-000000000000}"/>
          </ac:spMkLst>
        </pc:spChg>
        <pc:spChg chg="mod">
          <ac:chgData name="Shannon Wong" userId="8c83f3d3550a5322" providerId="LiveId" clId="{CB8401C0-378A-4FB5-9F1D-15D4EA95723A}" dt="2020-03-26T10:25:18.992" v="6" actId="1037"/>
          <ac:spMkLst>
            <pc:docMk/>
            <pc:sldMk cId="0" sldId="256"/>
            <ac:spMk id="78" creationId="{00000000-0000-0000-0000-000000000000}"/>
          </ac:spMkLst>
        </pc:spChg>
        <pc:spChg chg="mod">
          <ac:chgData name="Shannon Wong" userId="8c83f3d3550a5322" providerId="LiveId" clId="{CB8401C0-378A-4FB5-9F1D-15D4EA95723A}" dt="2020-03-26T10:24:32.703" v="0" actId="20577"/>
          <ac:spMkLst>
            <pc:docMk/>
            <pc:sldMk cId="0" sldId="256"/>
            <ac:spMk id="80" creationId="{00000000-0000-0000-0000-000000000000}"/>
          </ac:spMkLst>
        </pc:spChg>
        <pc:spChg chg="mod">
          <ac:chgData name="Shannon Wong" userId="8c83f3d3550a5322" providerId="LiveId" clId="{CB8401C0-378A-4FB5-9F1D-15D4EA95723A}" dt="2020-03-26T10:25:33.181" v="7" actId="1035"/>
          <ac:spMkLst>
            <pc:docMk/>
            <pc:sldMk cId="0" sldId="256"/>
            <ac:spMk id="81" creationId="{00000000-0000-0000-0000-000000000000}"/>
          </ac:spMkLst>
        </pc:spChg>
        <pc:spChg chg="mod">
          <ac:chgData name="Shannon Wong" userId="8c83f3d3550a5322" providerId="LiveId" clId="{CB8401C0-378A-4FB5-9F1D-15D4EA95723A}" dt="2020-03-26T10:25:03.856" v="4" actId="14100"/>
          <ac:spMkLst>
            <pc:docMk/>
            <pc:sldMk cId="0" sldId="256"/>
            <ac:spMk id="85" creationId="{00000000-0000-0000-0000-000000000000}"/>
          </ac:spMkLst>
        </pc:spChg>
        <pc:spChg chg="mod">
          <ac:chgData name="Shannon Wong" userId="8c83f3d3550a5322" providerId="LiveId" clId="{CB8401C0-378A-4FB5-9F1D-15D4EA95723A}" dt="2020-03-26T10:24:59.547" v="3" actId="14100"/>
          <ac:spMkLst>
            <pc:docMk/>
            <pc:sldMk cId="0" sldId="256"/>
            <ac:spMk id="86" creationId="{00000000-0000-0000-0000-000000000000}"/>
          </ac:spMkLst>
        </pc:spChg>
        <pc:cxnChg chg="mod">
          <ac:chgData name="Shannon Wong" userId="8c83f3d3550a5322" providerId="LiveId" clId="{CB8401C0-378A-4FB5-9F1D-15D4EA95723A}" dt="2020-03-26T10:25:03.856" v="4" actId="14100"/>
          <ac:cxnSpMkLst>
            <pc:docMk/>
            <pc:sldMk cId="0" sldId="256"/>
            <ac:cxnSpMk id="84" creationId="{00000000-0000-0000-0000-000000000000}"/>
          </ac:cxnSpMkLst>
        </pc:cxnChg>
        <pc:cxnChg chg="mod">
          <ac:chgData name="Shannon Wong" userId="8c83f3d3550a5322" providerId="LiveId" clId="{CB8401C0-378A-4FB5-9F1D-15D4EA95723A}" dt="2020-03-26T10:25:33.181" v="7" actId="1035"/>
          <ac:cxnSpMkLst>
            <pc:docMk/>
            <pc:sldMk cId="0" sldId="256"/>
            <ac:cxnSpMk id="88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2110f6e50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2110f6e50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7839456" y="4869656"/>
            <a:ext cx="12283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250" tIns="43625" rIns="87250" bIns="436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250" tIns="43625" rIns="87250" bIns="436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  <a:defRPr sz="3600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135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250" tIns="43625" rIns="87250" bIns="43625" anchor="t" anchorCtr="0">
            <a:noAutofit/>
          </a:bodyPr>
          <a:lstStyle>
            <a:lvl1pPr marL="457200" lvl="0" indent="-29845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  <a:defRPr sz="2200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33375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ourier New"/>
              <a:buChar char="o"/>
              <a:defRPr sz="2200"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3655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  <a:defRPr sz="1700"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30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30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389850" y="1768175"/>
            <a:ext cx="2364300" cy="3000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Shoco</a:t>
            </a:r>
            <a:endParaRPr sz="1300"/>
          </a:p>
        </p:txBody>
      </p:sp>
      <p:sp>
        <p:nvSpPr>
          <p:cNvPr id="59" name="Google Shape;59;p14"/>
          <p:cNvSpPr/>
          <p:nvPr/>
        </p:nvSpPr>
        <p:spPr>
          <a:xfrm>
            <a:off x="5363375" y="3645050"/>
            <a:ext cx="2525700" cy="3396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198662" scaled="0"/>
          </a:gra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Parser</a:t>
            </a:r>
            <a:endParaRPr sz="1300"/>
          </a:p>
        </p:txBody>
      </p:sp>
      <p:sp>
        <p:nvSpPr>
          <p:cNvPr id="60" name="Google Shape;60;p14"/>
          <p:cNvSpPr/>
          <p:nvPr/>
        </p:nvSpPr>
        <p:spPr>
          <a:xfrm>
            <a:off x="3186632" y="233225"/>
            <a:ext cx="1699200" cy="300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198662" scaled="0"/>
          </a:gradFill>
          <a:ln w="19050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Ui</a:t>
            </a:r>
            <a:endParaRPr sz="1300"/>
          </a:p>
        </p:txBody>
      </p:sp>
      <p:sp>
        <p:nvSpPr>
          <p:cNvPr id="61" name="Google Shape;61;p14"/>
          <p:cNvSpPr/>
          <p:nvPr/>
        </p:nvSpPr>
        <p:spPr>
          <a:xfrm>
            <a:off x="2777638" y="3303050"/>
            <a:ext cx="1575300" cy="450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19050" cap="flat" cmpd="sng">
            <a:solidFill>
              <a:srgbClr val="9FC3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ShoppingList</a:t>
            </a:r>
            <a:endParaRPr sz="1300"/>
          </a:p>
        </p:txBody>
      </p:sp>
      <p:sp>
        <p:nvSpPr>
          <p:cNvPr id="62" name="Google Shape;62;p14"/>
          <p:cNvSpPr/>
          <p:nvPr/>
        </p:nvSpPr>
        <p:spPr>
          <a:xfrm>
            <a:off x="429050" y="1901700"/>
            <a:ext cx="1699200" cy="5961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19050" cap="flat" cmpd="sng">
            <a:solidFill>
              <a:srgbClr val="9FC3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Item</a:t>
            </a:r>
            <a:endParaRPr sz="1300"/>
          </a:p>
        </p:txBody>
      </p:sp>
      <p:sp>
        <p:nvSpPr>
          <p:cNvPr id="63" name="Google Shape;63;p14"/>
          <p:cNvSpPr/>
          <p:nvPr/>
        </p:nvSpPr>
        <p:spPr>
          <a:xfrm>
            <a:off x="7201350" y="1848213"/>
            <a:ext cx="1825500" cy="410100"/>
          </a:xfrm>
          <a:prstGeom prst="rect">
            <a:avLst/>
          </a:prstGeom>
          <a:solidFill>
            <a:srgbClr val="FFBB82"/>
          </a:solidFill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Command</a:t>
            </a:r>
            <a:endParaRPr sz="1300"/>
          </a:p>
        </p:txBody>
      </p:sp>
      <p:sp>
        <p:nvSpPr>
          <p:cNvPr id="64" name="Google Shape;64;p14"/>
          <p:cNvSpPr/>
          <p:nvPr/>
        </p:nvSpPr>
        <p:spPr>
          <a:xfrm>
            <a:off x="6387102" y="180350"/>
            <a:ext cx="2525700" cy="300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19050" cap="flat" cmpd="sng">
            <a:solidFill>
              <a:srgbClr val="9FC3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Budget</a:t>
            </a:r>
            <a:endParaRPr sz="1300"/>
          </a:p>
        </p:txBody>
      </p:sp>
      <p:sp>
        <p:nvSpPr>
          <p:cNvPr id="65" name="Google Shape;65;p14"/>
          <p:cNvSpPr/>
          <p:nvPr/>
        </p:nvSpPr>
        <p:spPr>
          <a:xfrm>
            <a:off x="2777638" y="3753050"/>
            <a:ext cx="1575300" cy="3396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19050" cap="flat" cmpd="sng">
            <a:solidFill>
              <a:srgbClr val="9FC3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-items:ArrayList&lt;Item&gt;</a:t>
            </a:r>
            <a:endParaRPr sz="900"/>
          </a:p>
        </p:txBody>
      </p:sp>
      <p:sp>
        <p:nvSpPr>
          <p:cNvPr id="66" name="Google Shape;66;p14"/>
          <p:cNvSpPr txBox="1"/>
          <p:nvPr/>
        </p:nvSpPr>
        <p:spPr>
          <a:xfrm>
            <a:off x="5911785" y="1207613"/>
            <a:ext cx="275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39575" y="930538"/>
            <a:ext cx="123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myBudget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29050" y="2475400"/>
            <a:ext cx="1699200" cy="8949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19050" cap="flat" cmpd="sng">
            <a:solidFill>
              <a:srgbClr val="9FC3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-price:double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-description:String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-quantity:int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-isBought:boolean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84400" y="557320"/>
            <a:ext cx="2028000" cy="4500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198662" scaled="0"/>
          </a:gra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-writeData:WriteData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-loadData:LoadData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84400" y="169125"/>
            <a:ext cx="2028000" cy="4101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198662" scaled="0"/>
          </a:gra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300"/>
          </a:p>
        </p:txBody>
      </p:sp>
      <p:sp>
        <p:nvSpPr>
          <p:cNvPr id="71" name="Google Shape;71;p14"/>
          <p:cNvSpPr/>
          <p:nvPr/>
        </p:nvSpPr>
        <p:spPr>
          <a:xfrm>
            <a:off x="184400" y="1014724"/>
            <a:ext cx="2028000" cy="7155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198662" scaled="0"/>
          </a:gra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+saveAll(shoppingList:ShoppingList, budget:Budget)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+loadShoppingList():ShoppingList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+loadBudget():Budget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363375" y="3952850"/>
            <a:ext cx="2525700" cy="4101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198662" scaled="0"/>
          </a:gra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latin typeface="Calibri"/>
                <a:ea typeface="Calibri"/>
                <a:cs typeface="Calibri"/>
                <a:sym typeface="Calibri"/>
              </a:rPr>
              <a:t>-newCommand:Command</a:t>
            </a:r>
            <a:endParaRPr sz="9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217350" y="2960500"/>
            <a:ext cx="3480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562950" y="2957125"/>
            <a:ext cx="793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items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125750" y="604350"/>
            <a:ext cx="3192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611437" y="579225"/>
            <a:ext cx="424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ui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328225" y="767725"/>
            <a:ext cx="3480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360016" y="4362950"/>
            <a:ext cx="2525700" cy="4646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198662" scaled="0"/>
          </a:gradFill>
          <a:ln w="19050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+parseCommand(userInput:String):Command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-splitCommandAndArgs(userInput:String):String[]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967548" y="482400"/>
            <a:ext cx="10713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29050" y="3370300"/>
            <a:ext cx="1699200" cy="16026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19050" cap="flat" cmpd="sng">
            <a:solidFill>
              <a:srgbClr val="9FC3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+Item(String,double,int)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+getQuantity():int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+setQuantity()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+getPrice():double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+setPrice(double): 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+getDescription():String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+setDescription(String): 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+getStatusIcon():String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+markAsBought()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+unmarkAsBought()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 toString() : String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389850" y="2073816"/>
            <a:ext cx="2364300" cy="6444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38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-start()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-exit()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-runCommandLoopUntilExitCommand()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-executeCommand(command:Command)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201350" y="2233262"/>
            <a:ext cx="1825500" cy="773100"/>
          </a:xfrm>
          <a:prstGeom prst="rect">
            <a:avLst/>
          </a:prstGeom>
          <a:solidFill>
            <a:srgbClr val="FFBB82"/>
          </a:solidFill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#items:ShoppingList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#myBudget:Budget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+isExit:boolean = false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+feedbackToUser:String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p14"/>
          <p:cNvCxnSpPr>
            <a:stCxn id="58" idx="1"/>
            <a:endCxn id="69" idx="3"/>
          </p:cNvCxnSpPr>
          <p:nvPr/>
        </p:nvCxnSpPr>
        <p:spPr>
          <a:xfrm rot="10800000">
            <a:off x="2212350" y="782375"/>
            <a:ext cx="1177500" cy="11358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4" name="Google Shape;84;p14"/>
          <p:cNvCxnSpPr>
            <a:cxnSpLocks/>
            <a:stCxn id="58" idx="0"/>
            <a:endCxn id="85" idx="1"/>
          </p:cNvCxnSpPr>
          <p:nvPr/>
        </p:nvCxnSpPr>
        <p:spPr>
          <a:xfrm rot="5400000" flipH="1" flipV="1">
            <a:off x="5189676" y="570749"/>
            <a:ext cx="579750" cy="1815102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6" name="Google Shape;86;p14"/>
          <p:cNvSpPr/>
          <p:nvPr/>
        </p:nvSpPr>
        <p:spPr>
          <a:xfrm>
            <a:off x="7201350" y="3006362"/>
            <a:ext cx="1825500" cy="434476"/>
          </a:xfrm>
          <a:prstGeom prst="rect">
            <a:avLst/>
          </a:prstGeom>
          <a:solidFill>
            <a:srgbClr val="FFBB82"/>
          </a:solidFill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+execute():void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+setData(items,myBudget):void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6387100" y="500900"/>
            <a:ext cx="2525700" cy="300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19050" cap="flat" cmpd="sng">
            <a:solidFill>
              <a:srgbClr val="9FC3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-amount:Double</a:t>
            </a:r>
            <a:endParaRPr sz="900"/>
          </a:p>
        </p:txBody>
      </p:sp>
      <p:sp>
        <p:nvSpPr>
          <p:cNvPr id="85" name="Google Shape;85;p14"/>
          <p:cNvSpPr/>
          <p:nvPr/>
        </p:nvSpPr>
        <p:spPr>
          <a:xfrm>
            <a:off x="6387102" y="821450"/>
            <a:ext cx="2525700" cy="73395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19050" cap="flat" cmpd="sng">
            <a:solidFill>
              <a:srgbClr val="9FC3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+setBudget(amount:double):double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+getAmount():double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+getRemainingBudget(totalCost:double):double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+resetBudget()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4"/>
          <p:cNvCxnSpPr>
            <a:stCxn id="81" idx="2"/>
            <a:endCxn id="59" idx="0"/>
          </p:cNvCxnSpPr>
          <p:nvPr/>
        </p:nvCxnSpPr>
        <p:spPr>
          <a:xfrm rot="16200000" flipH="1">
            <a:off x="5135695" y="2154520"/>
            <a:ext cx="926834" cy="20542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89" name="Google Shape;89;p14"/>
          <p:cNvSpPr txBox="1"/>
          <p:nvPr/>
        </p:nvSpPr>
        <p:spPr>
          <a:xfrm>
            <a:off x="6717250" y="2462550"/>
            <a:ext cx="4842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0..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2169150" y="3905450"/>
            <a:ext cx="3480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777650" y="4092650"/>
            <a:ext cx="1575300" cy="9192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19050" cap="flat" cmpd="sng">
            <a:solidFill>
              <a:srgbClr val="9FC3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+add(item:Item)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+clearList()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+getList():ArrayList&lt;Item&gt;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+getSize():int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+getTotalCost(): double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+getItem(index:int): Item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4"/>
          <p:cNvCxnSpPr/>
          <p:nvPr/>
        </p:nvCxnSpPr>
        <p:spPr>
          <a:xfrm rot="10800000" flipH="1">
            <a:off x="5754150" y="2398300"/>
            <a:ext cx="14328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93;p14"/>
          <p:cNvCxnSpPr>
            <a:endCxn id="60" idx="2"/>
          </p:cNvCxnSpPr>
          <p:nvPr/>
        </p:nvCxnSpPr>
        <p:spPr>
          <a:xfrm rot="10800000" flipH="1">
            <a:off x="4027532" y="533225"/>
            <a:ext cx="8700" cy="1221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4"/>
          <p:cNvCxnSpPr>
            <a:endCxn id="80" idx="3"/>
          </p:cNvCxnSpPr>
          <p:nvPr/>
        </p:nvCxnSpPr>
        <p:spPr>
          <a:xfrm flipH="1">
            <a:off x="2128250" y="4165600"/>
            <a:ext cx="6444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4"/>
          <p:cNvCxnSpPr>
            <a:endCxn id="61" idx="0"/>
          </p:cNvCxnSpPr>
          <p:nvPr/>
        </p:nvCxnSpPr>
        <p:spPr>
          <a:xfrm>
            <a:off x="3562888" y="2759150"/>
            <a:ext cx="2400" cy="54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(16:9)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Noto Sans Symbols</vt:lpstr>
      <vt:lpstr>Arial</vt:lpstr>
      <vt:lpstr>Calibri</vt:lpstr>
      <vt:lpstr>Cambria</vt:lpstr>
      <vt:lpstr>Courier New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Shannon Wong</cp:lastModifiedBy>
  <cp:revision>1</cp:revision>
  <dcterms:modified xsi:type="dcterms:W3CDTF">2020-03-26T10:25:43Z</dcterms:modified>
</cp:coreProperties>
</file>