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F00C3-F61C-42E2-99A3-FBCBDDBEE570}" v="5" dt="2020-03-23T06:24:15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104" d="100"/>
          <a:sy n="104" d="100"/>
        </p:scale>
        <p:origin x="187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non Wong" userId="8c83f3d3550a5322" providerId="LiveId" clId="{8FAF00C3-F61C-42E2-99A3-FBCBDDBEE570}"/>
    <pc:docChg chg="undo modSld">
      <pc:chgData name="Shannon Wong" userId="8c83f3d3550a5322" providerId="LiveId" clId="{8FAF00C3-F61C-42E2-99A3-FBCBDDBEE570}" dt="2020-03-23T06:36:26.913" v="23" actId="1035"/>
      <pc:docMkLst>
        <pc:docMk/>
      </pc:docMkLst>
      <pc:sldChg chg="modSp">
        <pc:chgData name="Shannon Wong" userId="8c83f3d3550a5322" providerId="LiveId" clId="{8FAF00C3-F61C-42E2-99A3-FBCBDDBEE570}" dt="2020-03-23T06:36:26.913" v="23" actId="1035"/>
        <pc:sldMkLst>
          <pc:docMk/>
          <pc:sldMk cId="3228498101" sldId="269"/>
        </pc:sldMkLst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1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21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58.011" v="14" actId="14100"/>
          <ac:spMkLst>
            <pc:docMk/>
            <pc:sldMk cId="3228498101" sldId="269"/>
            <ac:spMk id="24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33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36:26.913" v="23" actId="1035"/>
          <ac:spMkLst>
            <pc:docMk/>
            <pc:sldMk cId="3228498101" sldId="269"/>
            <ac:spMk id="3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0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2" creationId="{569EC1FF-3CDF-4E6B-82B3-104CCA3F3E9D}"/>
          </ac:spMkLst>
        </pc:spChg>
        <pc:spChg chg="mod">
          <ac:chgData name="Shannon Wong" userId="8c83f3d3550a5322" providerId="LiveId" clId="{8FAF00C3-F61C-42E2-99A3-FBCBDDBEE570}" dt="2020-03-23T06:25:48.793" v="20" actId="14100"/>
          <ac:spMkLst>
            <pc:docMk/>
            <pc:sldMk cId="3228498101" sldId="269"/>
            <ac:spMk id="45" creationId="{0EB24DA8-2498-4853-AED4-3458A81C456A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6" creationId="{9BC66A45-C94A-4E62-8981-39EC5DACDD6D}"/>
          </ac:spMkLst>
        </pc:spChg>
        <pc:spChg chg="mod">
          <ac:chgData name="Shannon Wong" userId="8c83f3d3550a5322" providerId="LiveId" clId="{8FAF00C3-F61C-42E2-99A3-FBCBDDBEE570}" dt="2020-03-23T06:24:15.578" v="4" actId="20577"/>
          <ac:spMkLst>
            <pc:docMk/>
            <pc:sldMk cId="3228498101" sldId="269"/>
            <ac:spMk id="47" creationId="{342B431E-151F-4A55-A1AE-57F6FE56D1EF}"/>
          </ac:spMkLst>
        </pc:spChg>
        <pc:spChg chg="mod">
          <ac:chgData name="Shannon Wong" userId="8c83f3d3550a5322" providerId="LiveId" clId="{8FAF00C3-F61C-42E2-99A3-FBCBDDBEE570}" dt="2020-03-23T06:25:35.646" v="19" actId="1035"/>
          <ac:spMkLst>
            <pc:docMk/>
            <pc:sldMk cId="3228498101" sldId="269"/>
            <ac:spMk id="51" creationId="{34020A70-184B-4A57-816D-CCE686742C1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52" creationId="{C30F3633-BE5D-441D-9C87-D00C0DFC3E6D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53" creationId="{E7397DF1-A503-43B8-9D46-710440F45D61}"/>
          </ac:spMkLst>
        </pc:spChg>
        <pc:cxnChg chg="mod">
          <ac:chgData name="Shannon Wong" userId="8c83f3d3550a5322" providerId="LiveId" clId="{8FAF00C3-F61C-42E2-99A3-FBCBDDBEE570}" dt="2020-03-23T06:24:37.714" v="13" actId="1038"/>
          <ac:cxnSpMkLst>
            <pc:docMk/>
            <pc:sldMk cId="3228498101" sldId="269"/>
            <ac:cxnSpMk id="54" creationId="{BB6AEF2A-70C0-4C86-ACC0-ED4823D6AC46}"/>
          </ac:cxnSpMkLst>
        </pc:cxnChg>
        <pc:cxnChg chg="mod">
          <ac:chgData name="Shannon Wong" userId="8c83f3d3550a5322" providerId="LiveId" clId="{8FAF00C3-F61C-42E2-99A3-FBCBDDBEE570}" dt="2020-03-23T06:24:37.714" v="13" actId="1038"/>
          <ac:cxnSpMkLst>
            <pc:docMk/>
            <pc:sldMk cId="3228498101" sldId="269"/>
            <ac:cxnSpMk id="55" creationId="{9664B067-90B9-447F-947E-62F78A31622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27/3/2020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 flipH="1">
            <a:off x="723645" y="1440949"/>
            <a:ext cx="5124" cy="482269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571683" y="1515750"/>
            <a:ext cx="9672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:Parser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3890" y="1721228"/>
            <a:ext cx="225619" cy="42223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294250" y="2812540"/>
            <a:ext cx="1596653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DeleteCommand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018095" y="2137789"/>
            <a:ext cx="8589" cy="159092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823868" y="1898263"/>
            <a:ext cx="1747815" cy="1219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533081" y="4044402"/>
            <a:ext cx="1584515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deleteItem</a:t>
            </a:r>
            <a:r>
              <a:rPr lang="en-US" sz="1500" i="1" dirty="0"/>
              <a:t>(index)</a:t>
            </a: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3194468" y="3109930"/>
            <a:ext cx="2099782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808004" y="2320801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parseCommand</a:t>
            </a:r>
            <a:r>
              <a:rPr lang="en-US" sz="1500" i="1" dirty="0"/>
              <a:t>(</a:t>
            </a:r>
            <a:r>
              <a:rPr lang="en-US" sz="1500" i="1" dirty="0" err="1"/>
              <a:t>userInput</a:t>
            </a:r>
            <a:r>
              <a:rPr lang="en-US" sz="1500" i="1" dirty="0"/>
              <a:t>)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965943" y="3019896"/>
            <a:ext cx="1710047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return reference to </a:t>
            </a:r>
            <a:r>
              <a:rPr lang="en-US" sz="1500" i="1" dirty="0" err="1"/>
              <a:t>DeleteCommand</a:t>
            </a:r>
            <a:endParaRPr lang="en-US" sz="1500" i="1" dirty="0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6075179" y="3396473"/>
            <a:ext cx="1346" cy="247092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863760" y="2696243"/>
            <a:ext cx="2040971" cy="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211846" y="1600200"/>
            <a:ext cx="118298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Parser()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946284" y="4066313"/>
            <a:ext cx="251361" cy="13700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2" name="Text Box 11">
            <a:extLst>
              <a:ext uri="{FF2B5EF4-FFF2-40B4-BE49-F238E27FC236}">
                <a16:creationId xmlns:a16="http://schemas.microsoft.com/office/drawing/2014/main" id="{569EC1FF-3CDF-4E6B-82B3-104CCA3F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112622"/>
            <a:ext cx="1676400" cy="60016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err="1">
                <a:solidFill>
                  <a:prstClr val="black"/>
                </a:solidFill>
              </a:rPr>
              <a:t>items:ShoppingList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3" name="Text Box 11">
            <a:extLst>
              <a:ext uri="{FF2B5EF4-FFF2-40B4-BE49-F238E27FC236}">
                <a16:creationId xmlns:a16="http://schemas.microsoft.com/office/drawing/2014/main" id="{79ACA4C9-9678-4611-AE49-25FE7CAE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58" y="798625"/>
            <a:ext cx="1295400" cy="600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Shoco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BAE2EE-0C6F-40C9-9F83-C6E45146189B}"/>
              </a:ext>
            </a:extLst>
          </p:cNvPr>
          <p:cNvSpPr/>
          <p:nvPr/>
        </p:nvSpPr>
        <p:spPr>
          <a:xfrm>
            <a:off x="2888219" y="2698465"/>
            <a:ext cx="286905" cy="8939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id="{0EB24DA8-2498-4853-AED4-3458A81C45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317" y="4066312"/>
            <a:ext cx="5069986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6" name="Line 15">
            <a:extLst>
              <a:ext uri="{FF2B5EF4-FFF2-40B4-BE49-F238E27FC236}">
                <a16:creationId xmlns:a16="http://schemas.microsoft.com/office/drawing/2014/main" id="{9BC66A45-C94A-4E62-8981-39EC5DACD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7645" y="4367567"/>
            <a:ext cx="1970403" cy="11401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4259" y="2826789"/>
            <a:ext cx="2084117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DeleteCommand</a:t>
            </a:r>
            <a:r>
              <a:rPr lang="en-US" sz="1500" i="1" dirty="0"/>
              <a:t>(index)</a:t>
            </a:r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5278BFBC-6FA4-432C-994E-8DD2A55ED0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2246" y="3573169"/>
            <a:ext cx="2016629" cy="7945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4EC965-613F-450A-BDA7-4AEF688EE06E}"/>
              </a:ext>
            </a:extLst>
          </p:cNvPr>
          <p:cNvCxnSpPr/>
          <p:nvPr/>
        </p:nvCxnSpPr>
        <p:spPr>
          <a:xfrm rot="16200000" flipV="1">
            <a:off x="2879243" y="3679211"/>
            <a:ext cx="284430" cy="26765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C52252-11B3-4A56-A114-AE5F1D9A8E9B}"/>
              </a:ext>
            </a:extLst>
          </p:cNvPr>
          <p:cNvCxnSpPr/>
          <p:nvPr/>
        </p:nvCxnSpPr>
        <p:spPr>
          <a:xfrm rot="5400000">
            <a:off x="2872653" y="3683705"/>
            <a:ext cx="288175" cy="2660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5">
            <a:extLst>
              <a:ext uri="{FF2B5EF4-FFF2-40B4-BE49-F238E27FC236}">
                <a16:creationId xmlns:a16="http://schemas.microsoft.com/office/drawing/2014/main" id="{34020A70-184B-4A57-816D-CCE68674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306" y="3733800"/>
            <a:ext cx="88690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execute()</a:t>
            </a: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9271" y="3740236"/>
            <a:ext cx="1346" cy="259215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7397DF1-A503-43B8-9D46-710440F45D61}"/>
              </a:ext>
            </a:extLst>
          </p:cNvPr>
          <p:cNvSpPr/>
          <p:nvPr/>
        </p:nvSpPr>
        <p:spPr>
          <a:xfrm>
            <a:off x="8173591" y="4367567"/>
            <a:ext cx="251361" cy="697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6AEF2A-70C0-4C86-ACC0-ED4823D6AC46}"/>
              </a:ext>
            </a:extLst>
          </p:cNvPr>
          <p:cNvCxnSpPr/>
          <p:nvPr/>
        </p:nvCxnSpPr>
        <p:spPr>
          <a:xfrm rot="16200000" flipV="1">
            <a:off x="5940809" y="5766136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4B067-90B9-447F-947E-62F78A316229}"/>
              </a:ext>
            </a:extLst>
          </p:cNvPr>
          <p:cNvCxnSpPr/>
          <p:nvPr/>
        </p:nvCxnSpPr>
        <p:spPr>
          <a:xfrm rot="5400000">
            <a:off x="5934219" y="5770630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16">
            <a:extLst>
              <a:ext uri="{FF2B5EF4-FFF2-40B4-BE49-F238E27FC236}">
                <a16:creationId xmlns:a16="http://schemas.microsoft.com/office/drawing/2014/main" id="{189BA3D0-8AEC-4A1C-9374-3B627A9B1F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5522" y="5427032"/>
            <a:ext cx="5106116" cy="1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1" name="Line 16">
            <a:extLst>
              <a:ext uri="{FF2B5EF4-FFF2-40B4-BE49-F238E27FC236}">
                <a16:creationId xmlns:a16="http://schemas.microsoft.com/office/drawing/2014/main" id="{31A19B62-A0CB-4B26-AE69-094377D199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97600" y="5052291"/>
            <a:ext cx="1961344" cy="8186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 animBg="1"/>
      <p:bldP spid="18" grpId="0" animBg="1"/>
      <p:bldP spid="19" grpId="0" animBg="1"/>
      <p:bldP spid="20" grpId="0" animBg="1"/>
      <p:bldP spid="21" grpId="0"/>
      <p:bldP spid="24" grpId="0" animBg="1"/>
      <p:bldP spid="24" grpId="1" animBg="1"/>
      <p:bldP spid="25" grpId="0"/>
      <p:bldP spid="25" grpId="1"/>
      <p:bldP spid="29" grpId="0"/>
      <p:bldP spid="29" grpId="1"/>
      <p:bldP spid="33" grpId="0" animBg="1"/>
      <p:bldP spid="34" grpId="0" animBg="1"/>
      <p:bldP spid="38" grpId="0"/>
      <p:bldP spid="40" grpId="0" animBg="1"/>
      <p:bldP spid="42" grpId="0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47" grpId="0"/>
      <p:bldP spid="47" grpId="1"/>
      <p:bldP spid="48" grpId="0" animBg="1"/>
      <p:bldP spid="51" grpId="0"/>
      <p:bldP spid="51" grpId="1"/>
      <p:bldP spid="52" grpId="0" animBg="1"/>
      <p:bldP spid="53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30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KJ T</cp:lastModifiedBy>
  <cp:revision>34</cp:revision>
  <cp:lastPrinted>2019-08-28T11:43:39Z</cp:lastPrinted>
  <dcterms:created xsi:type="dcterms:W3CDTF">2006-08-16T00:00:00Z</dcterms:created>
  <dcterms:modified xsi:type="dcterms:W3CDTF">2020-03-27T03:00:53Z</dcterms:modified>
</cp:coreProperties>
</file>