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F00C3-F61C-42E2-99A3-FBCBDDBEE570}" v="5" dt="2020-03-23T06:24:15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104" d="100"/>
          <a:sy n="104" d="100"/>
        </p:scale>
        <p:origin x="187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Wong" userId="8c83f3d3550a5322" providerId="LiveId" clId="{8FAF00C3-F61C-42E2-99A3-FBCBDDBEE570}"/>
    <pc:docChg chg="undo modSld">
      <pc:chgData name="Shannon Wong" userId="8c83f3d3550a5322" providerId="LiveId" clId="{8FAF00C3-F61C-42E2-99A3-FBCBDDBEE570}" dt="2020-03-23T06:36:26.913" v="23" actId="1035"/>
      <pc:docMkLst>
        <pc:docMk/>
      </pc:docMkLst>
      <pc:sldChg chg="modSp">
        <pc:chgData name="Shannon Wong" userId="8c83f3d3550a5322" providerId="LiveId" clId="{8FAF00C3-F61C-42E2-99A3-FBCBDDBEE570}" dt="2020-03-23T06:36:26.913" v="23" actId="1035"/>
        <pc:sldMkLst>
          <pc:docMk/>
          <pc:sldMk cId="3228498101" sldId="269"/>
        </pc:sldMkLst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1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58.011" v="14" actId="14100"/>
          <ac:spMkLst>
            <pc:docMk/>
            <pc:sldMk cId="3228498101" sldId="269"/>
            <ac:spMk id="24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36:26.913" v="23" actId="1035"/>
          <ac:spMkLst>
            <pc:docMk/>
            <pc:sldMk cId="3228498101" sldId="269"/>
            <ac:spMk id="3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0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2" creationId="{569EC1FF-3CDF-4E6B-82B3-104CCA3F3E9D}"/>
          </ac:spMkLst>
        </pc:spChg>
        <pc:spChg chg="mod">
          <ac:chgData name="Shannon Wong" userId="8c83f3d3550a5322" providerId="LiveId" clId="{8FAF00C3-F61C-42E2-99A3-FBCBDDBEE570}" dt="2020-03-23T06:25:48.793" v="20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8FAF00C3-F61C-42E2-99A3-FBCBDDBEE570}" dt="2020-03-23T06:24:15.578" v="4" actId="20577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8FAF00C3-F61C-42E2-99A3-FBCBDDBEE570}" dt="2020-03-23T06:25:35.646" v="19" actId="1035"/>
          <ac:spMkLst>
            <pc:docMk/>
            <pc:sldMk cId="3228498101" sldId="269"/>
            <ac:spMk id="51" creationId="{34020A70-184B-4A57-816D-CCE686742C1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2" creationId="{C30F3633-BE5D-441D-9C87-D00C0DFC3E6D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3" creationId="{E7397DF1-A503-43B8-9D46-710440F45D61}"/>
          </ac:spMkLst>
        </pc:sp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5" creationId="{9664B067-90B9-447F-947E-62F78A3162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723645" y="1440949"/>
            <a:ext cx="5124" cy="482269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71683" y="1515750"/>
            <a:ext cx="9672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:Parser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3890" y="1721228"/>
            <a:ext cx="225619" cy="42223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294250" y="2812540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FindCommand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8589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823868" y="1898263"/>
            <a:ext cx="1747815" cy="1219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3194468" y="3109930"/>
            <a:ext cx="2099782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808004" y="2320801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65943" y="3019896"/>
            <a:ext cx="171004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FindCommand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6075179" y="3396473"/>
            <a:ext cx="1346" cy="247092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863760" y="2696243"/>
            <a:ext cx="2040971" cy="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600200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46284" y="4066313"/>
            <a:ext cx="251361" cy="13700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112622"/>
            <a:ext cx="1676400" cy="60016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items:ShoppingList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79ACA4C9-9678-4611-AE49-25FE7CAE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58" y="798625"/>
            <a:ext cx="1295400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Shoco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BAE2EE-0C6F-40C9-9F83-C6E45146189B}"/>
              </a:ext>
            </a:extLst>
          </p:cNvPr>
          <p:cNvSpPr/>
          <p:nvPr/>
        </p:nvSpPr>
        <p:spPr>
          <a:xfrm>
            <a:off x="2888219" y="2698465"/>
            <a:ext cx="286905" cy="8939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317" y="4066312"/>
            <a:ext cx="5069986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259" y="2826789"/>
            <a:ext cx="208411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FindCommand</a:t>
            </a:r>
            <a:r>
              <a:rPr lang="en-US" sz="1500" i="1" dirty="0"/>
              <a:t>(keyword)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2246" y="3573169"/>
            <a:ext cx="2016629" cy="7945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306" y="3733800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9271" y="3740236"/>
            <a:ext cx="1346" cy="259215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7397DF1-A503-43B8-9D46-710440F45D61}"/>
              </a:ext>
            </a:extLst>
          </p:cNvPr>
          <p:cNvSpPr/>
          <p:nvPr/>
        </p:nvSpPr>
        <p:spPr>
          <a:xfrm>
            <a:off x="8173591" y="4367566"/>
            <a:ext cx="251361" cy="13700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940809" y="5766136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934219" y="5770630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6">
            <a:extLst>
              <a:ext uri="{FF2B5EF4-FFF2-40B4-BE49-F238E27FC236}">
                <a16:creationId xmlns:a16="http://schemas.microsoft.com/office/drawing/2014/main" id="{189BA3D0-8AEC-4A1C-9374-3B627A9B1F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5522" y="5427032"/>
            <a:ext cx="5106116" cy="1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BAA58F-A872-4FEF-AD11-8205C35F6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090" y="4540222"/>
            <a:ext cx="2804646" cy="651617"/>
          </a:xfrm>
          <a:prstGeom prst="rect">
            <a:avLst/>
          </a:prstGeom>
          <a:solidFill>
            <a:srgbClr val="00CCFF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5" name="Snip Single Corner Rectangle 63">
            <a:extLst>
              <a:ext uri="{FF2B5EF4-FFF2-40B4-BE49-F238E27FC236}">
                <a16:creationId xmlns:a16="http://schemas.microsoft.com/office/drawing/2014/main" id="{42A2CEBA-B8B1-428D-A9B4-67B5BC21485F}"/>
              </a:ext>
            </a:extLst>
          </p:cNvPr>
          <p:cNvSpPr/>
          <p:nvPr/>
        </p:nvSpPr>
        <p:spPr>
          <a:xfrm flipV="1">
            <a:off x="5749090" y="4541150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64BF61-FE74-419A-9263-98871FC11470}"/>
              </a:ext>
            </a:extLst>
          </p:cNvPr>
          <p:cNvSpPr/>
          <p:nvPr/>
        </p:nvSpPr>
        <p:spPr bwMode="auto">
          <a:xfrm>
            <a:off x="5749090" y="4560847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ref           find items</a:t>
            </a: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  <p:bldP spid="18" grpId="0" animBg="1"/>
      <p:bldP spid="19" grpId="0" animBg="1"/>
      <p:bldP spid="20" grpId="0" animBg="1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0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7" grpId="0"/>
      <p:bldP spid="47" grpId="1"/>
      <p:bldP spid="48" grpId="0" animBg="1"/>
      <p:bldP spid="51" grpId="0"/>
      <p:bldP spid="51" grpId="1"/>
      <p:bldP spid="52" grpId="0" animBg="1"/>
      <p:bldP spid="53" grpId="0" animBg="1"/>
      <p:bldP spid="30" grpId="0" animBg="1"/>
      <p:bldP spid="32" grpId="0" animBg="1"/>
      <p:bldP spid="35" grpId="0" animBg="1"/>
      <p:bldP spid="36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34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KJ T</cp:lastModifiedBy>
  <cp:revision>35</cp:revision>
  <cp:lastPrinted>2019-08-28T11:43:39Z</cp:lastPrinted>
  <dcterms:created xsi:type="dcterms:W3CDTF">2006-08-16T00:00:00Z</dcterms:created>
  <dcterms:modified xsi:type="dcterms:W3CDTF">2020-03-27T03:01:53Z</dcterms:modified>
</cp:coreProperties>
</file>