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86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B5F64-C6AB-4D2A-A6A5-B74B7BBFB14A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326C5-95B3-436E-A742-B3DE36A8DD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5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51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95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17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8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171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45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6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05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6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5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BC31-AB78-47E3-B881-9EA76E13304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2D25-B602-40D3-AC39-C407CC5226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1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4" y="1398789"/>
            <a:ext cx="5125" cy="486485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777142" y="2620677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D</a:t>
            </a:r>
            <a:r>
              <a:rPr lang="en-US" sz="1500" dirty="0" err="1" smtClean="0">
                <a:solidFill>
                  <a:prstClr val="black"/>
                </a:solidFill>
              </a:rPr>
              <a:t>isplayCommand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26683" y="2137788"/>
            <a:ext cx="0" cy="167524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8770" y="1898262"/>
            <a:ext cx="1842914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21458" y="2897880"/>
            <a:ext cx="1755684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55576" y="234888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 smtClean="0"/>
              <a:t>DisplayCommand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575468" y="3245939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28770" y="2696241"/>
            <a:ext cx="2287970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=""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98" y="2631286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=""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:Duke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=""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70" y="4077072"/>
            <a:ext cx="485134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=""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2564904"/>
            <a:ext cx="166172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</a:t>
            </a:r>
            <a:r>
              <a:rPr lang="en-US" sz="1500" i="1" dirty="0" err="1" smtClean="0"/>
              <a:t>isplayCommand</a:t>
            </a:r>
            <a:r>
              <a:rPr lang="en-US" sz="1500" i="1" dirty="0" smtClean="0"/>
              <a:t>()</a:t>
            </a:r>
            <a:endParaRPr lang="en-US" sz="1500" i="1" dirty="0"/>
          </a:p>
        </p:txBody>
      </p:sp>
      <p:sp>
        <p:nvSpPr>
          <p:cNvPr id="48" name="Line 16">
            <a:extLst>
              <a:ext uri="{FF2B5EF4-FFF2-40B4-BE49-F238E27FC236}">
                <a16:creationId xmlns=""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644" y="3573170"/>
            <a:ext cx="2293095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=""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8904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=""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352" y="3259740"/>
            <a:ext cx="1346" cy="300389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437072" y="5609971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436024" y="562287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=""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5427032"/>
            <a:ext cx="485646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6" name="Text Box 11">
            <a:extLst>
              <a:ext uri="{FF2B5EF4-FFF2-40B4-BE49-F238E27FC236}">
                <a16:creationId xmlns=""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032" y="1772424"/>
            <a:ext cx="1676400" cy="6001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 smtClean="0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7" name="Line 13">
            <a:extLst>
              <a:ext uri="{FF2B5EF4-FFF2-40B4-BE49-F238E27FC236}">
                <a16:creationId xmlns=""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8886" y="2372587"/>
            <a:ext cx="1346" cy="38910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52E911C-63C8-44D5-B3A1-BE9F7893936F}"/>
              </a:ext>
            </a:extLst>
          </p:cNvPr>
          <p:cNvSpPr/>
          <p:nvPr/>
        </p:nvSpPr>
        <p:spPr>
          <a:xfrm>
            <a:off x="4800055" y="4293096"/>
            <a:ext cx="3380529" cy="9505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: Top Corners One Rounded and One Snipped 117">
            <a:extLst>
              <a:ext uri="{FF2B5EF4-FFF2-40B4-BE49-F238E27FC236}">
                <a16:creationId xmlns="" xmlns:a16="http://schemas.microsoft.com/office/drawing/2014/main" id="{CEDA5A0C-8037-4F6B-A1D8-5ACF70F214BB}"/>
              </a:ext>
            </a:extLst>
          </p:cNvPr>
          <p:cNvSpPr/>
          <p:nvPr/>
        </p:nvSpPr>
        <p:spPr>
          <a:xfrm rot="10800000" flipH="1">
            <a:off x="4800056" y="4293286"/>
            <a:ext cx="885621" cy="303560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42BB2938-4003-4F1B-8660-D5A75058ADB1}"/>
              </a:ext>
            </a:extLst>
          </p:cNvPr>
          <p:cNvSpPr txBox="1"/>
          <p:nvPr/>
        </p:nvSpPr>
        <p:spPr>
          <a:xfrm>
            <a:off x="5122167" y="46531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</a:t>
            </a:r>
            <a:r>
              <a:rPr lang="en-SG" dirty="0" smtClean="0"/>
              <a:t>et cost and budget details</a:t>
            </a:r>
            <a:endParaRPr lang="en-SG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6D8E6BB-3761-47C8-9261-1DECC63A9393}"/>
              </a:ext>
            </a:extLst>
          </p:cNvPr>
          <p:cNvSpPr txBox="1"/>
          <p:nvPr/>
        </p:nvSpPr>
        <p:spPr>
          <a:xfrm>
            <a:off x="5011992" y="4260400"/>
            <a:ext cx="51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74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924A052-E644-416E-A67D-4F095B9DE4A6}"/>
              </a:ext>
            </a:extLst>
          </p:cNvPr>
          <p:cNvGrpSpPr/>
          <p:nvPr/>
        </p:nvGrpSpPr>
        <p:grpSpPr>
          <a:xfrm>
            <a:off x="1306285" y="609509"/>
            <a:ext cx="6688782" cy="5668841"/>
            <a:chOff x="398286" y="343960"/>
            <a:chExt cx="8593314" cy="6455288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C32F861D-7F38-4097-A81E-F4310EAA12BD}"/>
                </a:ext>
              </a:extLst>
            </p:cNvPr>
            <p:cNvGrpSpPr/>
            <p:nvPr/>
          </p:nvGrpSpPr>
          <p:grpSpPr>
            <a:xfrm>
              <a:off x="398286" y="343960"/>
              <a:ext cx="8593314" cy="6455288"/>
              <a:chOff x="4975006" y="4278451"/>
              <a:chExt cx="3358510" cy="7222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54E1D0AD-2DC1-4977-8D7B-015A3168922C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72221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: Top Corners One Rounded and One Snipped 31">
                <a:extLst>
                  <a:ext uri="{FF2B5EF4-FFF2-40B4-BE49-F238E27FC236}">
                    <a16:creationId xmlns="" xmlns:a16="http://schemas.microsoft.com/office/drawing/2014/main" id="{3D66EF58-C798-46B2-A9FC-BD0E47CD9A84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621891" cy="51042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89C4631C-AF78-4568-B7EE-1C95F7D5A347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8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sd</a:t>
                </a:r>
                <a:r>
                  <a:rPr lang="en-SG" dirty="0"/>
                  <a:t> </a:t>
                </a:r>
                <a:r>
                  <a:rPr lang="en-SG" dirty="0" smtClean="0"/>
                  <a:t> get cost and budget details</a:t>
                </a:r>
              </a:p>
              <a:p>
                <a:endParaRPr lang="en-SG" dirty="0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09CF684-3366-4145-AF37-DD0DBE1E49F0}"/>
                </a:ext>
              </a:extLst>
            </p:cNvPr>
            <p:cNvSpPr/>
            <p:nvPr/>
          </p:nvSpPr>
          <p:spPr bwMode="auto">
            <a:xfrm>
              <a:off x="3119341" y="4307957"/>
              <a:ext cx="2429876" cy="6565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endParaRPr lang="en-US" sz="2000" dirty="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="" xmlns:a16="http://schemas.microsoft.com/office/drawing/2014/main" id="{4F7EB063-B1C6-47D9-AB2D-E4555E90D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052" y="1798655"/>
              <a:ext cx="3" cy="482073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3" name="Line 15">
              <a:extLst>
                <a:ext uri="{FF2B5EF4-FFF2-40B4-BE49-F238E27FC236}">
                  <a16:creationId xmlns="" xmlns:a16="http://schemas.microsoft.com/office/drawing/2014/main" id="{BF2F79E8-6A9C-439A-BD6A-F7E290E7F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9052" y="2600837"/>
              <a:ext cx="5863760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="" xmlns:a16="http://schemas.microsoft.com/office/drawing/2014/main" id="{FBD099A4-8330-4D2D-B1B3-E14BEA805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9054" y="3882594"/>
              <a:ext cx="3559418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2E4DF1D0-31C0-4F64-B212-2190F714F393}"/>
                </a:ext>
              </a:extLst>
            </p:cNvPr>
            <p:cNvSpPr/>
            <p:nvPr/>
          </p:nvSpPr>
          <p:spPr bwMode="auto">
            <a:xfrm>
              <a:off x="3989785" y="4795095"/>
              <a:ext cx="1850335" cy="3409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endParaRPr lang="en-US" sz="1500" dirty="0">
                <a:solidFill>
                  <a:schemeClr val="tx2"/>
                </a:solidFill>
                <a:cs typeface="Arial" charset="0"/>
              </a:endParaRPr>
            </a:p>
          </p:txBody>
        </p:sp>
      </p:grpSp>
      <p:sp>
        <p:nvSpPr>
          <p:cNvPr id="47" name="Line 13">
            <a:extLst>
              <a:ext uri="{FF2B5EF4-FFF2-40B4-BE49-F238E27FC236}">
                <a16:creationId xmlns=""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4182" y="2226308"/>
            <a:ext cx="0" cy="38940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691680" y="1289167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 smtClean="0">
                <a:solidFill>
                  <a:prstClr val="black"/>
                </a:solidFill>
              </a:rPr>
              <a:t>DisplayCommand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6" name="Text Box 11">
            <a:extLst>
              <a:ext uri="{FF2B5EF4-FFF2-40B4-BE49-F238E27FC236}">
                <a16:creationId xmlns=""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597854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8" name="Text Box 11">
            <a:extLst>
              <a:ext uri="{FF2B5EF4-FFF2-40B4-BE49-F238E27FC236}">
                <a16:creationId xmlns=""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698" y="1611333"/>
            <a:ext cx="1676400" cy="6001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 smtClean="0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9" name="Line 13">
            <a:extLst>
              <a:ext uri="{FF2B5EF4-FFF2-40B4-BE49-F238E27FC236}">
                <a16:creationId xmlns=""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552" y="2208840"/>
            <a:ext cx="1346" cy="3911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=""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241739"/>
            <a:ext cx="1368152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 smtClean="0"/>
              <a:t>getTotalCost</a:t>
            </a:r>
            <a:r>
              <a:rPr lang="en-SG" sz="1500" i="1" dirty="0" smtClean="0"/>
              <a:t>()</a:t>
            </a:r>
            <a:endParaRPr lang="en-US" sz="1500" i="1" dirty="0"/>
          </a:p>
        </p:txBody>
      </p:sp>
      <p:sp>
        <p:nvSpPr>
          <p:cNvPr id="56" name="Text Box 25">
            <a:extLst>
              <a:ext uri="{FF2B5EF4-FFF2-40B4-BE49-F238E27FC236}">
                <a16:creationId xmlns=""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122" y="3393867"/>
            <a:ext cx="119087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 smtClean="0"/>
              <a:t>getAmount</a:t>
            </a:r>
            <a:r>
              <a:rPr lang="en-SG" sz="1500" i="1" dirty="0" smtClean="0"/>
              <a:t>()</a:t>
            </a:r>
            <a:endParaRPr lang="en-US" sz="1500" i="1" dirty="0"/>
          </a:p>
        </p:txBody>
      </p:sp>
      <p:sp>
        <p:nvSpPr>
          <p:cNvPr id="57" name="Text Box 25">
            <a:extLst>
              <a:ext uri="{FF2B5EF4-FFF2-40B4-BE49-F238E27FC236}">
                <a16:creationId xmlns=""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4473987"/>
            <a:ext cx="266459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500" i="1" dirty="0" err="1" smtClean="0"/>
              <a:t>getRemainingBudget</a:t>
            </a:r>
            <a:r>
              <a:rPr lang="en-SG" sz="1500" i="1" dirty="0" smtClean="0"/>
              <a:t>(</a:t>
            </a:r>
            <a:r>
              <a:rPr lang="en-SG" sz="1500" i="1" dirty="0" err="1" smtClean="0"/>
              <a:t>totalCost</a:t>
            </a:r>
            <a:r>
              <a:rPr lang="en-SG" sz="1500" i="1" dirty="0" smtClean="0"/>
              <a:t>)</a:t>
            </a:r>
            <a:endParaRPr lang="en-US" sz="1500" i="1" dirty="0"/>
          </a:p>
        </p:txBody>
      </p:sp>
      <p:sp>
        <p:nvSpPr>
          <p:cNvPr id="58" name="Line 16">
            <a:extLst>
              <a:ext uri="{FF2B5EF4-FFF2-40B4-BE49-F238E27FC236}">
                <a16:creationId xmlns=""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0006" y="4149080"/>
            <a:ext cx="2771892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0" name="Line 16">
            <a:extLst>
              <a:ext uri="{FF2B5EF4-FFF2-40B4-BE49-F238E27FC236}">
                <a16:creationId xmlns=""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0005" y="2996952"/>
            <a:ext cx="4576377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Line 15">
            <a:extLst>
              <a:ext uri="{FF2B5EF4-FFF2-40B4-BE49-F238E27FC236}">
                <a16:creationId xmlns="" xmlns:a16="http://schemas.microsoft.com/office/drawing/2014/main" id="{FBD099A4-8330-4D2D-B1B3-E14BEA8058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1352" y="4797152"/>
            <a:ext cx="2770546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0" name="Line 16">
            <a:extLst>
              <a:ext uri="{FF2B5EF4-FFF2-40B4-BE49-F238E27FC236}">
                <a16:creationId xmlns=""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0006" y="5229200"/>
            <a:ext cx="2771892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6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6" grpId="0" animBg="1"/>
      <p:bldP spid="48" grpId="0" animBg="1"/>
      <p:bldP spid="49" grpId="0" animBg="1"/>
      <p:bldP spid="50" grpId="0"/>
      <p:bldP spid="50" grpId="1"/>
      <p:bldP spid="56" grpId="0"/>
      <p:bldP spid="56" grpId="1"/>
      <p:bldP spid="57" grpId="0"/>
      <p:bldP spid="57" grpId="1"/>
      <p:bldP spid="58" grpId="0" animBg="1"/>
      <p:bldP spid="60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</Words>
  <Application>Microsoft Office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joshualoh579@yahoo.com</dc:creator>
  <cp:lastModifiedBy>joshualoh579@yahoo.com</cp:lastModifiedBy>
  <cp:revision>10</cp:revision>
  <dcterms:created xsi:type="dcterms:W3CDTF">2020-03-25T02:52:58Z</dcterms:created>
  <dcterms:modified xsi:type="dcterms:W3CDTF">2020-04-03T09:19:58Z</dcterms:modified>
</cp:coreProperties>
</file>