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3286F6-5D39-4437-ACED-6D1C0564FDCB}"/>
              </a:ext>
            </a:extLst>
          </p:cNvPr>
          <p:cNvGrpSpPr/>
          <p:nvPr/>
        </p:nvGrpSpPr>
        <p:grpSpPr>
          <a:xfrm>
            <a:off x="228600" y="172946"/>
            <a:ext cx="8469191" cy="6532652"/>
            <a:chOff x="117858" y="197507"/>
            <a:chExt cx="8414026" cy="7752545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flipH="1">
              <a:off x="712756" y="839834"/>
              <a:ext cx="16013" cy="711021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571683" y="914632"/>
              <a:ext cx="967275" cy="6001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:Parser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890" y="1120110"/>
              <a:ext cx="235804" cy="6739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11485" y="2871882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026682" y="1536671"/>
              <a:ext cx="2699" cy="324880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823868" y="1297145"/>
              <a:ext cx="1747815" cy="1219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126015" y="4946607"/>
              <a:ext cx="1584515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getItem</a:t>
              </a:r>
              <a:r>
                <a:rPr lang="en-US" sz="1500" i="1" dirty="0"/>
                <a:t>(index)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194466" y="3173731"/>
              <a:ext cx="1628156" cy="7946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8004" y="2632475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965943" y="3622404"/>
              <a:ext cx="171004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EditCommand</a:t>
              </a:r>
              <a:endParaRPr lang="en-US" sz="1500" i="1" dirty="0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863760" y="3007916"/>
              <a:ext cx="2040971" cy="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583867" y="3990671"/>
              <a:ext cx="12611" cy="3584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60881" y="3493320"/>
              <a:ext cx="321233" cy="531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569EC1FF-3CDF-4E6B-82B3-104CCA3F3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5484" y="2511504"/>
              <a:ext cx="1676400" cy="600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197507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BAE2EE-0C6F-40C9-9F83-C6E45146189B}"/>
                </a:ext>
              </a:extLst>
            </p:cNvPr>
            <p:cNvSpPr/>
            <p:nvPr/>
          </p:nvSpPr>
          <p:spPr>
            <a:xfrm>
              <a:off x="2918894" y="3010139"/>
              <a:ext cx="286905" cy="12686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246" y="5138794"/>
              <a:ext cx="4579394" cy="7948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9BC66A45-C94A-4E62-8981-39EC5DACD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7398" y="5327601"/>
              <a:ext cx="1851768" cy="15527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755" y="2827088"/>
              <a:ext cx="1412001" cy="3835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EditCommand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246" y="4258886"/>
              <a:ext cx="2016629" cy="7945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873" y="4785024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0170" y="3139120"/>
              <a:ext cx="7470" cy="468106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397DF1-A503-43B8-9D46-710440F45D61}"/>
                </a:ext>
              </a:extLst>
            </p:cNvPr>
            <p:cNvSpPr/>
            <p:nvPr/>
          </p:nvSpPr>
          <p:spPr>
            <a:xfrm>
              <a:off x="7688224" y="5327602"/>
              <a:ext cx="281273" cy="1388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443887" y="7487609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437298" y="7492103"/>
              <a:ext cx="288176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A935255C-2F87-41E9-BCE8-F6798CB9D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92157" y="5668257"/>
              <a:ext cx="1918374" cy="19721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8A51D3B-623E-4A04-8E2A-68F62F9AC7CD}"/>
              </a:ext>
            </a:extLst>
          </p:cNvPr>
          <p:cNvSpPr/>
          <p:nvPr/>
        </p:nvSpPr>
        <p:spPr>
          <a:xfrm>
            <a:off x="5606100" y="4343400"/>
            <a:ext cx="323339" cy="19050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1C11BE-E98D-442A-9508-8D184D263297}"/>
              </a:ext>
            </a:extLst>
          </p:cNvPr>
          <p:cNvCxnSpPr/>
          <p:nvPr/>
        </p:nvCxnSpPr>
        <p:spPr>
          <a:xfrm rot="16200000" flipV="1">
            <a:off x="3022058" y="3922154"/>
            <a:ext cx="239674" cy="26941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575BD-4316-4D6C-88D2-A62A17C5DC9D}"/>
              </a:ext>
            </a:extLst>
          </p:cNvPr>
          <p:cNvCxnSpPr/>
          <p:nvPr/>
        </p:nvCxnSpPr>
        <p:spPr>
          <a:xfrm rot="5400000">
            <a:off x="3015732" y="3926075"/>
            <a:ext cx="242830" cy="2677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CBD50A8-85E4-4947-8642-FBCB98648421}"/>
              </a:ext>
            </a:extLst>
          </p:cNvPr>
          <p:cNvSpPr/>
          <p:nvPr/>
        </p:nvSpPr>
        <p:spPr>
          <a:xfrm>
            <a:off x="2997502" y="1295400"/>
            <a:ext cx="288786" cy="420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13582647-41A4-4521-BBF4-5ED504308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239" y="1703833"/>
            <a:ext cx="2051088" cy="2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28DD1-DFDC-4E29-A683-00329337F665}"/>
              </a:ext>
            </a:extLst>
          </p:cNvPr>
          <p:cNvGrpSpPr/>
          <p:nvPr/>
        </p:nvGrpSpPr>
        <p:grpSpPr>
          <a:xfrm>
            <a:off x="5292255" y="5424110"/>
            <a:ext cx="3562689" cy="612290"/>
            <a:chOff x="5325541" y="911710"/>
            <a:chExt cx="3380529" cy="60172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2C2257-3ECD-47F4-9E03-5FE3F2C9575E}"/>
                </a:ext>
              </a:extLst>
            </p:cNvPr>
            <p:cNvSpPr/>
            <p:nvPr/>
          </p:nvSpPr>
          <p:spPr>
            <a:xfrm>
              <a:off x="5325541" y="942423"/>
              <a:ext cx="3380529" cy="57101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: Top Corners One Rounded and One Snipped 56">
              <a:extLst>
                <a:ext uri="{FF2B5EF4-FFF2-40B4-BE49-F238E27FC236}">
                  <a16:creationId xmlns:a16="http://schemas.microsoft.com/office/drawing/2014/main" id="{48978760-D24A-40B1-87D7-2CA21E6EC3F1}"/>
                </a:ext>
              </a:extLst>
            </p:cNvPr>
            <p:cNvSpPr/>
            <p:nvPr/>
          </p:nvSpPr>
          <p:spPr>
            <a:xfrm rot="10800000" flipH="1">
              <a:off x="5325542" y="942614"/>
              <a:ext cx="885621" cy="285313"/>
            </a:xfrm>
            <a:prstGeom prst="snip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96F86C-54E5-40F7-B7AE-2E623965D4ED}"/>
                </a:ext>
              </a:extLst>
            </p:cNvPr>
            <p:cNvSpPr txBox="1"/>
            <p:nvPr/>
          </p:nvSpPr>
          <p:spPr>
            <a:xfrm>
              <a:off x="5504929" y="911710"/>
              <a:ext cx="525682" cy="544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0536AE-575F-4115-8F41-555F680D0D45}"/>
                </a:ext>
              </a:extLst>
            </p:cNvPr>
            <p:cNvSpPr txBox="1"/>
            <p:nvPr/>
          </p:nvSpPr>
          <p:spPr>
            <a:xfrm>
              <a:off x="6200471" y="1059043"/>
              <a:ext cx="1985654" cy="31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update item values</a:t>
              </a:r>
            </a:p>
          </p:txBody>
        </p:sp>
      </p:grpSp>
      <p:sp>
        <p:nvSpPr>
          <p:cNvPr id="62" name="Line 16">
            <a:extLst>
              <a:ext uri="{FF2B5EF4-FFF2-40B4-BE49-F238E27FC236}">
                <a16:creationId xmlns:a16="http://schemas.microsoft.com/office/drawing/2014/main" id="{95BC985C-B3BD-4D6D-B8A0-544927B635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9253" y="3384836"/>
            <a:ext cx="2231193" cy="6699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C7689B-8A85-4DBD-9EEE-E526D03DB3C8}"/>
              </a:ext>
            </a:extLst>
          </p:cNvPr>
          <p:cNvGrpSpPr/>
          <p:nvPr/>
        </p:nvGrpSpPr>
        <p:grpSpPr>
          <a:xfrm>
            <a:off x="762000" y="914400"/>
            <a:ext cx="7467600" cy="4876800"/>
            <a:chOff x="398286" y="343957"/>
            <a:chExt cx="8593314" cy="60568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E8A793-65D6-4ACE-B52F-1373A082925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203D4A-2D34-49C2-9226-15C6FCA45B63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: Top Corners One Rounded and One Snipped 23">
                <a:extLst>
                  <a:ext uri="{FF2B5EF4-FFF2-40B4-BE49-F238E27FC236}">
                    <a16:creationId xmlns:a16="http://schemas.microsoft.com/office/drawing/2014/main" id="{DBCE37C5-51AD-4566-9F6C-7F4F608DB88F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804CF-AA68-4F3B-BD90-D535159AD470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7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sd update item values</a:t>
                </a:r>
              </a:p>
              <a:p>
                <a:endParaRPr lang="en-SG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588D29-DD48-4AF8-A343-B14AA7870230}"/>
                </a:ext>
              </a:extLst>
            </p:cNvPr>
            <p:cNvGrpSpPr/>
            <p:nvPr/>
          </p:nvGrpSpPr>
          <p:grpSpPr>
            <a:xfrm>
              <a:off x="547026" y="2187954"/>
              <a:ext cx="8049947" cy="3265945"/>
              <a:chOff x="5749091" y="777099"/>
              <a:chExt cx="3226030" cy="189517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6CE9B5-3573-4580-A879-C9F3E93D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7331" y="785959"/>
                <a:ext cx="3193076" cy="1886314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872733"/>
                <a:r>
                  <a:rPr lang="en-US" sz="2000" dirty="0">
                    <a:solidFill>
                      <a:prstClr val="black"/>
                    </a:solidFill>
                    <a:latin typeface="Calibri" pitchFamily="34" charset="0"/>
                  </a:rPr>
                  <a:t>					</a:t>
                </a:r>
              </a:p>
            </p:txBody>
          </p:sp>
          <p:sp>
            <p:nvSpPr>
              <p:cNvPr id="6" name="Snip Single Corner Rectangle 47">
                <a:extLst>
                  <a:ext uri="{FF2B5EF4-FFF2-40B4-BE49-F238E27FC236}">
                    <a16:creationId xmlns:a16="http://schemas.microsoft.com/office/drawing/2014/main" id="{572705D4-F985-4EBA-A558-1FCA07ADA7EF}"/>
                  </a:ext>
                </a:extLst>
              </p:cNvPr>
              <p:cNvSpPr/>
              <p:nvPr/>
            </p:nvSpPr>
            <p:spPr>
              <a:xfrm flipV="1">
                <a:off x="5757328" y="777099"/>
                <a:ext cx="365902" cy="337002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31D150-3443-48D8-B73B-7B3D8C694B6D}"/>
                  </a:ext>
                </a:extLst>
              </p:cNvPr>
              <p:cNvSpPr/>
              <p:nvPr/>
            </p:nvSpPr>
            <p:spPr bwMode="auto">
              <a:xfrm>
                <a:off x="5782045" y="785959"/>
                <a:ext cx="319307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dirty="0">
                    <a:solidFill>
                      <a:schemeClr val="tx2"/>
                    </a:solidFill>
                    <a:cs typeface="Arial" charset="0"/>
                  </a:rPr>
                  <a:t>alt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673B2D-EE5B-43CD-89AB-D8F5F620B9EB}"/>
                  </a:ext>
                </a:extLst>
              </p:cNvPr>
              <p:cNvCxnSpPr/>
              <p:nvPr/>
            </p:nvCxnSpPr>
            <p:spPr>
              <a:xfrm>
                <a:off x="5757329" y="1402758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6584F-EFCD-43B9-81A9-4C708924E928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endParaRPr lang="en-US" sz="200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93A019-A8C1-497C-A68F-1DD29FE262A2}"/>
                  </a:ext>
                </a:extLst>
              </p:cNvPr>
              <p:cNvCxnSpPr/>
              <p:nvPr/>
            </p:nvCxnSpPr>
            <p:spPr>
              <a:xfrm>
                <a:off x="5749091" y="2012361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EC77E5E0-D7C3-480F-80FD-98E0162B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6416" y="1840639"/>
              <a:ext cx="64330" cy="370255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F350A90B-2524-431E-9BB6-4DCABEA57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9279" y="1231023"/>
              <a:ext cx="1938309" cy="7453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12096A-D0A6-4CD4-BD61-C3591623DE8C}"/>
                </a:ext>
              </a:extLst>
            </p:cNvPr>
            <p:cNvSpPr/>
            <p:nvPr/>
          </p:nvSpPr>
          <p:spPr>
            <a:xfrm>
              <a:off x="6191474" y="2695524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A5DB6C-35AD-4C72-97DB-423262DB1DB1}"/>
                </a:ext>
              </a:extLst>
            </p:cNvPr>
            <p:cNvGrpSpPr/>
            <p:nvPr/>
          </p:nvGrpSpPr>
          <p:grpSpPr>
            <a:xfrm>
              <a:off x="3035985" y="5841472"/>
              <a:ext cx="271548" cy="289972"/>
              <a:chOff x="5463902" y="5589295"/>
              <a:chExt cx="271548" cy="28997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E4C2048-56A3-48D9-8D92-E38D5B486A65}"/>
                  </a:ext>
                </a:extLst>
              </p:cNvPr>
              <p:cNvCxnSpPr/>
              <p:nvPr/>
            </p:nvCxnSpPr>
            <p:spPr>
              <a:xfrm rot="16200000" flipV="1">
                <a:off x="5459408" y="5597682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D5667C-4263-4BF8-9723-69BE4A493435}"/>
                  </a:ext>
                </a:extLst>
              </p:cNvPr>
              <p:cNvCxnSpPr/>
              <p:nvPr/>
            </p:nvCxnSpPr>
            <p:spPr>
              <a:xfrm rot="5400000">
                <a:off x="5452818" y="5602176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AAE666CC-3E76-4E07-8A34-F2AE0B1A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132" y="1712978"/>
              <a:ext cx="1" cy="423062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5EB37C-CE1B-405D-9A2B-26D8A9DD695D}"/>
                </a:ext>
              </a:extLst>
            </p:cNvPr>
            <p:cNvSpPr/>
            <p:nvPr/>
          </p:nvSpPr>
          <p:spPr>
            <a:xfrm>
              <a:off x="2987905" y="1957719"/>
              <a:ext cx="321233" cy="374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141246BE-9560-4E72-8333-64CB99449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133" y="1184274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0E854-3A68-4C72-AF0D-9B722C621FE1}"/>
                </a:ext>
              </a:extLst>
            </p:cNvPr>
            <p:cNvSpPr/>
            <p:nvPr/>
          </p:nvSpPr>
          <p:spPr bwMode="auto">
            <a:xfrm>
              <a:off x="3550033" y="2246216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[description not empty]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2113AA2F-772F-484C-ABB4-B01DB3F5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2744114"/>
              <a:ext cx="2896599" cy="632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F22481-18D4-4904-B2DE-FC46BCFC360D}"/>
                </a:ext>
              </a:extLst>
            </p:cNvPr>
            <p:cNvSpPr/>
            <p:nvPr/>
          </p:nvSpPr>
          <p:spPr bwMode="auto">
            <a:xfrm>
              <a:off x="3826138" y="2747850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600" dirty="0">
                  <a:solidFill>
                    <a:schemeClr val="tx2"/>
                  </a:solidFill>
                  <a:cs typeface="Arial" charset="0"/>
                </a:rPr>
                <a:t>setDescription()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F0A01E-6702-461B-B236-D72742200ACF}"/>
                </a:ext>
              </a:extLst>
            </p:cNvPr>
            <p:cNvSpPr/>
            <p:nvPr/>
          </p:nvSpPr>
          <p:spPr>
            <a:xfrm>
              <a:off x="6191473" y="3693377"/>
              <a:ext cx="274415" cy="4976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EA0892-5D41-46E1-8180-3FC3949BAC68}"/>
                </a:ext>
              </a:extLst>
            </p:cNvPr>
            <p:cNvSpPr/>
            <p:nvPr/>
          </p:nvSpPr>
          <p:spPr bwMode="auto">
            <a:xfrm>
              <a:off x="3826138" y="3321700"/>
              <a:ext cx="1933181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[price not empty]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5199CF-4E61-4779-8CB7-E8341978BDF8}"/>
                </a:ext>
              </a:extLst>
            </p:cNvPr>
            <p:cNvSpPr/>
            <p:nvPr/>
          </p:nvSpPr>
          <p:spPr bwMode="auto">
            <a:xfrm>
              <a:off x="4145733" y="3820928"/>
              <a:ext cx="114694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600" dirty="0" err="1">
                  <a:solidFill>
                    <a:schemeClr val="tx2"/>
                  </a:solidFill>
                  <a:cs typeface="Arial" charset="0"/>
                </a:rPr>
                <a:t>setPrice</a:t>
              </a:r>
              <a:r>
                <a:rPr lang="en-US" sz="16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55E69142-BBD3-42FA-8DBA-A5033A4FC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3719414"/>
              <a:ext cx="2879199" cy="1438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A35E22-9B0A-4C94-B44C-5CCE8ACA5C7A}"/>
                </a:ext>
              </a:extLst>
            </p:cNvPr>
            <p:cNvSpPr/>
            <p:nvPr/>
          </p:nvSpPr>
          <p:spPr>
            <a:xfrm>
              <a:off x="6186134" y="4821555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0C766C-4E9F-474F-B048-5B8F0A28F462}"/>
                </a:ext>
              </a:extLst>
            </p:cNvPr>
            <p:cNvSpPr/>
            <p:nvPr/>
          </p:nvSpPr>
          <p:spPr bwMode="auto">
            <a:xfrm>
              <a:off x="3883315" y="4367204"/>
              <a:ext cx="2206142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[quantity not empty]</a:t>
              </a: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3C613B07-D704-485B-AF65-3DC57DECF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138" y="4807189"/>
              <a:ext cx="2874744" cy="878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BBAE77-687C-45A3-A251-FDBEA3226833}"/>
                </a:ext>
              </a:extLst>
            </p:cNvPr>
            <p:cNvSpPr/>
            <p:nvPr/>
          </p:nvSpPr>
          <p:spPr bwMode="auto">
            <a:xfrm>
              <a:off x="4415651" y="4795093"/>
              <a:ext cx="142446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 err="1">
                  <a:solidFill>
                    <a:schemeClr val="tx2"/>
                  </a:solidFill>
                  <a:cs typeface="Arial" charset="0"/>
                </a:rPr>
                <a:t>setQuantity</a:t>
              </a:r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71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43</cp:revision>
  <cp:lastPrinted>2019-08-28T11:43:39Z</cp:lastPrinted>
  <dcterms:created xsi:type="dcterms:W3CDTF">2006-08-16T00:00:00Z</dcterms:created>
  <dcterms:modified xsi:type="dcterms:W3CDTF">2020-04-02T05:03:09Z</dcterms:modified>
</cp:coreProperties>
</file>