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17414" y="1440949"/>
            <a:ext cx="0" cy="503603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70162" y="2779237"/>
            <a:ext cx="185149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2958" y="1896615"/>
            <a:ext cx="1848726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54694" y="4401235"/>
            <a:ext cx="176634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</a:t>
            </a:r>
            <a:r>
              <a:rPr lang="en-US" sz="1500" i="1" dirty="0"/>
              <a:t>(amount)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34824"/>
            <a:ext cx="26749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77103" y="2321228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85848" y="2884368"/>
            <a:ext cx="1769354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595908" y="3379401"/>
            <a:ext cx="0" cy="24800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2956" y="2651911"/>
            <a:ext cx="230372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118502"/>
            <a:ext cx="586713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5906" y="4724400"/>
            <a:ext cx="1695743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146" y="2761934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SetBudgetCommand</a:t>
            </a:r>
            <a:r>
              <a:rPr lang="en-US" sz="1500" i="1" dirty="0"/>
              <a:t>(amount)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956" y="3498401"/>
            <a:ext cx="2295138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85" y="374561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650" y="4081394"/>
            <a:ext cx="0" cy="2395599"/>
          </a:xfrm>
          <a:prstGeom prst="line">
            <a:avLst/>
          </a:prstGeom>
          <a:ln>
            <a:solidFill>
              <a:srgbClr val="00206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6465743" y="578791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6459153" y="579241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7EAC74AF-378E-4960-8C02-799AFB20C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956" y="5389726"/>
            <a:ext cx="587294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6962339A-EA6A-4676-9159-D421D0D22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95904" y="5139674"/>
            <a:ext cx="1695744" cy="0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3ACE7E73-9E8D-46BA-883A-A372EE754760}"/>
              </a:ext>
            </a:extLst>
          </p:cNvPr>
          <p:cNvSpPr/>
          <p:nvPr/>
        </p:nvSpPr>
        <p:spPr>
          <a:xfrm>
            <a:off x="154527" y="775802"/>
            <a:ext cx="1148481" cy="637902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76AA9ABF-7B9D-4E90-97F9-2F25D542A7B7}"/>
              </a:ext>
            </a:extLst>
          </p:cNvPr>
          <p:cNvSpPr/>
          <p:nvPr/>
        </p:nvSpPr>
        <p:spPr>
          <a:xfrm>
            <a:off x="2571684" y="1599246"/>
            <a:ext cx="933516" cy="53100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5" name="Google Shape;64;p14">
            <a:extLst>
              <a:ext uri="{FF2B5EF4-FFF2-40B4-BE49-F238E27FC236}">
                <a16:creationId xmlns:a16="http://schemas.microsoft.com/office/drawing/2014/main" id="{84209360-7151-4C4E-9534-B675EF53494B}"/>
              </a:ext>
            </a:extLst>
          </p:cNvPr>
          <p:cNvSpPr/>
          <p:nvPr/>
        </p:nvSpPr>
        <p:spPr>
          <a:xfrm>
            <a:off x="7543800" y="3487267"/>
            <a:ext cx="1504119" cy="703733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400" dirty="0" err="1">
                <a:solidFill>
                  <a:prstClr val="black"/>
                </a:solidFill>
              </a:rPr>
              <a:t>myBudget:Budget</a:t>
            </a:r>
            <a:endParaRPr lang="en-US" sz="1400" dirty="0">
              <a:solidFill>
                <a:prstClr val="black"/>
              </a:solidFill>
            </a:endParaRPr>
          </a:p>
          <a:p>
            <a:pPr algn="ctr"/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38</cp:revision>
  <cp:lastPrinted>2019-08-28T11:43:39Z</cp:lastPrinted>
  <dcterms:created xsi:type="dcterms:W3CDTF">2006-08-16T00:00:00Z</dcterms:created>
  <dcterms:modified xsi:type="dcterms:W3CDTF">2020-04-05T02:55:58Z</dcterms:modified>
</cp:coreProperties>
</file>