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B34CB-0DE2-46F2-B8AA-609D3AE22DA7}" v="126" dt="2020-03-23T06:35:2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28768" y="1440950"/>
            <a:ext cx="10115" cy="390433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890" y="1721228"/>
            <a:ext cx="225619" cy="3348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065650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HelpCommand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8589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823868" y="1898263"/>
            <a:ext cx="1747815" cy="1219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194466" y="3121220"/>
            <a:ext cx="1871184" cy="1888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8004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HelpCommand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5843365" y="3396473"/>
            <a:ext cx="4560" cy="18932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863760" y="2696243"/>
            <a:ext cx="2040971" cy="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81835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7684" y="4066313"/>
            <a:ext cx="251361" cy="8788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BAE2EE-0C6F-40C9-9F83-C6E45146189B}"/>
              </a:ext>
            </a:extLst>
          </p:cNvPr>
          <p:cNvSpPr/>
          <p:nvPr/>
        </p:nvSpPr>
        <p:spPr>
          <a:xfrm>
            <a:off x="2888219" y="2698465"/>
            <a:ext cx="286905" cy="893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317" y="4066311"/>
            <a:ext cx="4877422" cy="12839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259" y="2826789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HelpCommand</a:t>
            </a:r>
            <a:r>
              <a:rPr lang="en-US" sz="1500" i="1" dirty="0"/>
              <a:t>()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246" y="3573169"/>
            <a:ext cx="2016629" cy="7945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698544" y="5196333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691954" y="5200827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FDA32707-D20E-473E-ACEB-0E87B57EE3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8799" y="4936112"/>
            <a:ext cx="5106116" cy="1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0" grpId="0" animBg="1"/>
      <p:bldP spid="43" grpId="0" animBg="1"/>
      <p:bldP spid="44" grpId="0" animBg="1"/>
      <p:bldP spid="45" grpId="0" animBg="1"/>
      <p:bldP spid="45" grpId="1" animBg="1"/>
      <p:bldP spid="47" grpId="0"/>
      <p:bldP spid="47" grpId="1"/>
      <p:bldP spid="48" grpId="0" animBg="1"/>
      <p:bldP spid="51" grpId="0"/>
      <p:bldP spid="51" grpId="1"/>
      <p:bldP spid="3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32</cp:revision>
  <cp:lastPrinted>2019-08-28T11:43:39Z</cp:lastPrinted>
  <dcterms:created xsi:type="dcterms:W3CDTF">2006-08-16T00:00:00Z</dcterms:created>
  <dcterms:modified xsi:type="dcterms:W3CDTF">2020-03-24T15:28:00Z</dcterms:modified>
</cp:coreProperties>
</file>