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en heng" initials="jh" lastIdx="2" clrIdx="0">
    <p:extLst>
      <p:ext uri="{19B8F6BF-5375-455C-9EA6-DF929625EA0E}">
        <p15:presenceInfo xmlns:p15="http://schemas.microsoft.com/office/powerpoint/2012/main" userId="3d210af143e96e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75" d="100"/>
          <a:sy n="75" d="100"/>
        </p:scale>
        <p:origin x="8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23:03:26.291" idx="1">
    <p:pos x="10" y="10"/>
    <p:text>Ask if there is a need to show commandresult</p:text>
    <p:extLst>
      <p:ext uri="{C676402C-5697-4E1C-873F-D02D1690AC5C}">
        <p15:threadingInfo xmlns:p15="http://schemas.microsoft.com/office/powerpoint/2012/main" timeZoneBias="-480"/>
      </p:ext>
    </p:extLst>
  </p:cm>
  <p:cm authorId="1" dt="2020-10-22T23:28:55.140" idx="2">
    <p:pos x="7418" y="51"/>
    <p:text>For FXML files, how do we draw the diagram?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5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56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3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9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2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60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4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74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10060467" y="2128244"/>
            <a:ext cx="38135" cy="3783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9413" y="411331"/>
            <a:ext cx="6164444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822177" y="397566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426961" y="397566"/>
            <a:ext cx="4221363" cy="548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252034" y="406341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Logic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27056" y="716860"/>
            <a:ext cx="111059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MainWindow</a:t>
            </a:r>
            <a:endParaRPr lang="en-SG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45" y="1646176"/>
            <a:ext cx="775227" cy="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83" y="1341337"/>
            <a:ext cx="18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“Add n/meme /l H”</a:t>
            </a:r>
            <a:endParaRPr lang="en-SG" sz="105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20476" y="1215997"/>
            <a:ext cx="1" cy="468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9574" y="1608998"/>
            <a:ext cx="292643" cy="4136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92217" y="1764617"/>
            <a:ext cx="5498410" cy="3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16869" y="851606"/>
            <a:ext cx="1579393" cy="31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AddCommandParser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93555" y="1479837"/>
            <a:ext cx="186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“Add n/meme /l H”</a:t>
            </a:r>
            <a:endParaRPr lang="en-SG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219495" y="1183149"/>
            <a:ext cx="6353" cy="19663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69336" y="1825946"/>
            <a:ext cx="281428" cy="1196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91629" y="1962542"/>
            <a:ext cx="1102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494520" y="1803295"/>
            <a:ext cx="1135823" cy="31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AddCommand</a:t>
            </a:r>
            <a:endParaRPr lang="en-SG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344826" y="1474190"/>
            <a:ext cx="148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arse(</a:t>
            </a:r>
            <a:r>
              <a:rPr lang="en-US" sz="1200" dirty="0" err="1" smtClean="0"/>
              <a:t>addcommand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cxnSp>
        <p:nvCxnSpPr>
          <p:cNvPr id="38" name="Straight Connector 37"/>
          <p:cNvCxnSpPr>
            <a:endCxn id="40" idx="2"/>
          </p:cNvCxnSpPr>
          <p:nvPr/>
        </p:nvCxnSpPr>
        <p:spPr>
          <a:xfrm flipH="1">
            <a:off x="10053518" y="2374404"/>
            <a:ext cx="1" cy="1234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912804" y="2121789"/>
            <a:ext cx="281428" cy="376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10844142" y="397566"/>
            <a:ext cx="1155360" cy="548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/>
          <p:cNvSpPr txBox="1"/>
          <p:nvPr/>
        </p:nvSpPr>
        <p:spPr>
          <a:xfrm>
            <a:off x="10106041" y="426035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SG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1463909" y="1181740"/>
            <a:ext cx="7994" cy="102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122313" y="847918"/>
            <a:ext cx="683186" cy="318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:Model</a:t>
            </a:r>
            <a:endParaRPr lang="en-SG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94232" y="2248096"/>
            <a:ext cx="1102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18869" y="2211340"/>
            <a:ext cx="281428" cy="2526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1467506" y="2497857"/>
            <a:ext cx="1804" cy="3399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391629" y="2497857"/>
            <a:ext cx="15211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194231" y="2393641"/>
            <a:ext cx="11028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28630" y="2052988"/>
            <a:ext cx="1868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addCommand</a:t>
            </a:r>
            <a:r>
              <a:rPr lang="en-US" sz="900" dirty="0" smtClean="0"/>
              <a:t>(meme, H)</a:t>
            </a:r>
            <a:endParaRPr lang="en-SG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872055" y="3022104"/>
            <a:ext cx="11710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29700" y="847918"/>
            <a:ext cx="936197" cy="31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:</a:t>
            </a:r>
            <a:r>
              <a:rPr lang="en-US" sz="900" dirty="0" err="1" smtClean="0"/>
              <a:t>LogicManager</a:t>
            </a:r>
            <a:endParaRPr lang="en-SG" sz="9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712751" y="1181740"/>
            <a:ext cx="31866" cy="4702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97265" y="1736966"/>
            <a:ext cx="281428" cy="152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913889" y="1825946"/>
            <a:ext cx="110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27913" y="1564336"/>
            <a:ext cx="18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parseCommand</a:t>
            </a:r>
            <a:r>
              <a:rPr lang="en-US" sz="1050" dirty="0" smtClean="0"/>
              <a:t>(add)</a:t>
            </a:r>
            <a:endParaRPr lang="en-SG" sz="1050" dirty="0"/>
          </a:p>
        </p:txBody>
      </p:sp>
      <p:sp>
        <p:nvSpPr>
          <p:cNvPr id="74" name="Rectangle 73"/>
          <p:cNvSpPr/>
          <p:nvPr/>
        </p:nvSpPr>
        <p:spPr>
          <a:xfrm>
            <a:off x="1585910" y="716860"/>
            <a:ext cx="120334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PersonListPanel</a:t>
            </a:r>
            <a:endParaRPr lang="en-SG" sz="12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061419" y="1230427"/>
            <a:ext cx="1" cy="4681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4634" y="3235386"/>
            <a:ext cx="292643" cy="23546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17161" y="3127129"/>
            <a:ext cx="54984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837514" y="711151"/>
            <a:ext cx="120334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PersonListViewCell</a:t>
            </a:r>
            <a:endParaRPr lang="en-SG" sz="12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409320" y="1155810"/>
            <a:ext cx="22575" cy="474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04324" y="3691495"/>
            <a:ext cx="292643" cy="161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2247755" y="3837738"/>
            <a:ext cx="9904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172303" y="3398920"/>
            <a:ext cx="109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setCellFactory</a:t>
            </a:r>
            <a:r>
              <a:rPr lang="en-US" sz="1200" dirty="0" smtClean="0"/>
              <a:t>(</a:t>
            </a:r>
            <a:r>
              <a:rPr lang="en-US" sz="1200" dirty="0" err="1" smtClean="0"/>
              <a:t>listView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3983810" y="3820902"/>
            <a:ext cx="937529" cy="238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PersonCard</a:t>
            </a:r>
            <a:endParaRPr lang="en-S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280529" y="4057262"/>
            <a:ext cx="203189" cy="1045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4380583" y="5102352"/>
            <a:ext cx="1541" cy="7953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608764" y="3948770"/>
            <a:ext cx="363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33887" y="3368545"/>
            <a:ext cx="93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updateItem</a:t>
            </a:r>
            <a:r>
              <a:rPr lang="en-US" sz="1200" dirty="0" smtClean="0"/>
              <a:t>(Person)</a:t>
            </a:r>
            <a:endParaRPr lang="en-SG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3602795" y="5092336"/>
            <a:ext cx="669601" cy="56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247755" y="5283383"/>
            <a:ext cx="1030246" cy="29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099691" y="5529024"/>
            <a:ext cx="850704" cy="10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17161" y="3235386"/>
            <a:ext cx="775227" cy="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83718" y="4151970"/>
            <a:ext cx="598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147246" y="720746"/>
            <a:ext cx="120334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&lt;&lt;class&gt;&gt;</a:t>
            </a:r>
          </a:p>
          <a:p>
            <a:pPr algn="ctr"/>
            <a:r>
              <a:rPr lang="en-US" sz="1100" dirty="0" smtClean="0"/>
              <a:t>:</a:t>
            </a:r>
            <a:r>
              <a:rPr lang="en-US" sz="1100" dirty="0" err="1" smtClean="0"/>
              <a:t>PriorityIndicatorComponent</a:t>
            </a:r>
            <a:endParaRPr lang="en-SG" sz="11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195105" y="1216148"/>
            <a:ext cx="4947" cy="4695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092813" y="4103788"/>
            <a:ext cx="203189" cy="4657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TextBox 83"/>
          <p:cNvSpPr txBox="1"/>
          <p:nvPr/>
        </p:nvSpPr>
        <p:spPr>
          <a:xfrm>
            <a:off x="4458987" y="4119011"/>
            <a:ext cx="5883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getBorder</a:t>
            </a:r>
            <a:r>
              <a:rPr lang="en-US" sz="700" dirty="0" smtClean="0"/>
              <a:t>(</a:t>
            </a:r>
            <a:r>
              <a:rPr lang="en-US" sz="700" dirty="0" err="1" smtClean="0"/>
              <a:t>isArchive</a:t>
            </a:r>
            <a:r>
              <a:rPr lang="en-US" sz="700" dirty="0" smtClean="0"/>
              <a:t>, Priority)</a:t>
            </a:r>
            <a:endParaRPr lang="en-SG" sz="700" dirty="0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4512249" y="4550408"/>
            <a:ext cx="57750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410001" y="711151"/>
            <a:ext cx="871109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&lt;&lt;class&gt;&gt;</a:t>
            </a:r>
          </a:p>
          <a:p>
            <a:pPr algn="ctr"/>
            <a:r>
              <a:rPr lang="en-US" sz="1100" dirty="0" smtClean="0"/>
              <a:t>:</a:t>
            </a:r>
            <a:r>
              <a:rPr lang="en-US" sz="1100" dirty="0" err="1" smtClean="0"/>
              <a:t>ColorPicker</a:t>
            </a:r>
            <a:endParaRPr lang="en-SG" sz="11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859636" y="1166412"/>
            <a:ext cx="0" cy="4745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767637" y="4194299"/>
            <a:ext cx="203189" cy="201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296002" y="4213181"/>
            <a:ext cx="471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240360" y="3724595"/>
            <a:ext cx="654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800" dirty="0"/>
          </a:p>
        </p:txBody>
      </p:sp>
      <p:sp>
        <p:nvSpPr>
          <p:cNvPr id="96" name="Rectangle 95"/>
          <p:cNvSpPr/>
          <p:nvPr/>
        </p:nvSpPr>
        <p:spPr>
          <a:xfrm>
            <a:off x="5100794" y="4676855"/>
            <a:ext cx="203189" cy="336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4448119" y="4626803"/>
            <a:ext cx="746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getBackground</a:t>
            </a:r>
            <a:r>
              <a:rPr lang="en-US" sz="700" dirty="0" smtClean="0"/>
              <a:t>(</a:t>
            </a:r>
            <a:r>
              <a:rPr lang="en-US" sz="700" dirty="0" err="1" smtClean="0"/>
              <a:t>isArchive</a:t>
            </a:r>
            <a:r>
              <a:rPr lang="en-US" sz="700" dirty="0" smtClean="0"/>
              <a:t>, Priority)</a:t>
            </a:r>
            <a:endParaRPr lang="en-SG" sz="7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4512249" y="4994362"/>
            <a:ext cx="57750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513100" y="4676855"/>
            <a:ext cx="576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302251" y="4387428"/>
            <a:ext cx="4591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761387" y="4742573"/>
            <a:ext cx="203189" cy="201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289752" y="4761455"/>
            <a:ext cx="471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296001" y="4935702"/>
            <a:ext cx="4591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266414" y="3897518"/>
            <a:ext cx="675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createBorder</a:t>
            </a:r>
            <a:r>
              <a:rPr lang="en-US" sz="700" dirty="0" smtClean="0"/>
              <a:t>(Paint)</a:t>
            </a:r>
            <a:endParaRPr lang="en-SG" sz="7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254521" y="4464131"/>
            <a:ext cx="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createBackground</a:t>
            </a:r>
            <a:r>
              <a:rPr lang="en-US" sz="700" dirty="0" smtClean="0"/>
              <a:t>(Paint)</a:t>
            </a:r>
            <a:endParaRPr lang="en-SG" sz="700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119413" y="5728792"/>
            <a:ext cx="850704" cy="10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72129" y="29568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SG" dirty="0"/>
          </a:p>
        </p:txBody>
      </p:sp>
      <p:cxnSp>
        <p:nvCxnSpPr>
          <p:cNvPr id="91" name="Straight Connector 90"/>
          <p:cNvCxnSpPr>
            <a:stCxn id="16" idx="0"/>
          </p:cNvCxnSpPr>
          <p:nvPr/>
        </p:nvCxnSpPr>
        <p:spPr>
          <a:xfrm>
            <a:off x="10071362" y="2500712"/>
            <a:ext cx="5202" cy="2049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18916" y="25007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68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joven heng</dc:creator>
  <cp:lastModifiedBy>joven heng</cp:lastModifiedBy>
  <cp:revision>13</cp:revision>
  <dcterms:created xsi:type="dcterms:W3CDTF">2020-10-22T14:25:36Z</dcterms:created>
  <dcterms:modified xsi:type="dcterms:W3CDTF">2020-11-09T12:00:20Z</dcterms:modified>
</cp:coreProperties>
</file>