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ven heng" initials="jh" lastIdx="2" clrIdx="0">
    <p:extLst>
      <p:ext uri="{19B8F6BF-5375-455C-9EA6-DF929625EA0E}">
        <p15:presenceInfo xmlns:p15="http://schemas.microsoft.com/office/powerpoint/2012/main" userId="3d210af143e96e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2T23:03:26.291" idx="1">
    <p:pos x="10" y="10"/>
    <p:text>Ask if there is a need to show commandresult</p:text>
    <p:extLst>
      <p:ext uri="{C676402C-5697-4E1C-873F-D02D1690AC5C}">
        <p15:threadingInfo xmlns:p15="http://schemas.microsoft.com/office/powerpoint/2012/main" timeZoneBias="-480"/>
      </p:ext>
    </p:extLst>
  </p:cm>
  <p:cm authorId="1" dt="2020-10-22T23:28:55.140" idx="2">
    <p:pos x="7418" y="51"/>
    <p:text>For FXML files, how do we draw the diagram?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65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156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26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538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03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191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023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560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54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170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343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96CD-EDDD-473D-AA93-4DE9CC972760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674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413" y="411331"/>
            <a:ext cx="6164444" cy="548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1822177" y="397566"/>
            <a:ext cx="2623931" cy="371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UI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6426961" y="397566"/>
            <a:ext cx="4221363" cy="548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739867" y="397566"/>
            <a:ext cx="2623931" cy="371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Logic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427056" y="716860"/>
            <a:ext cx="1110595" cy="4770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MainWindow</a:t>
            </a:r>
            <a:endParaRPr lang="en-SG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2661" y="1692848"/>
            <a:ext cx="775227" cy="11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683" y="1341337"/>
            <a:ext cx="1868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“Add n/meme /l H”</a:t>
            </a:r>
            <a:endParaRPr lang="en-SG" sz="1050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920475" y="1215997"/>
            <a:ext cx="1" cy="3147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99574" y="1608999"/>
            <a:ext cx="292643" cy="35913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092217" y="1764617"/>
            <a:ext cx="5498410" cy="30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16869" y="851606"/>
            <a:ext cx="1579393" cy="3184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AddCommandParser</a:t>
            </a:r>
            <a:endParaRPr lang="en-SG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993555" y="1479837"/>
            <a:ext cx="1868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“Add n/meme /l H”</a:t>
            </a:r>
            <a:endParaRPr lang="en-SG" sz="1200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8217387" y="1220967"/>
            <a:ext cx="1" cy="4830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076673" y="1704023"/>
            <a:ext cx="281428" cy="14505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391629" y="1962542"/>
            <a:ext cx="11028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524262" y="1803295"/>
            <a:ext cx="1106081" cy="3184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AddCommand</a:t>
            </a:r>
            <a:endParaRPr lang="en-SG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255790" y="1387797"/>
            <a:ext cx="1868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Parse(</a:t>
            </a:r>
            <a:r>
              <a:rPr lang="en-US" sz="1200" dirty="0" err="1" smtClean="0"/>
              <a:t>addcommand</a:t>
            </a:r>
            <a:r>
              <a:rPr lang="en-US" sz="1200" dirty="0" smtClean="0"/>
              <a:t>)</a:t>
            </a:r>
            <a:endParaRPr lang="en-SG" sz="12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0053519" y="2374404"/>
            <a:ext cx="23783" cy="35095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912804" y="2121789"/>
            <a:ext cx="281428" cy="3760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Rectangle 42"/>
          <p:cNvSpPr/>
          <p:nvPr/>
        </p:nvSpPr>
        <p:spPr>
          <a:xfrm>
            <a:off x="10844142" y="397566"/>
            <a:ext cx="1155360" cy="548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TextBox 43"/>
          <p:cNvSpPr txBox="1"/>
          <p:nvPr/>
        </p:nvSpPr>
        <p:spPr>
          <a:xfrm>
            <a:off x="10106041" y="426035"/>
            <a:ext cx="2623931" cy="371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SG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11463907" y="1181740"/>
            <a:ext cx="1" cy="940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122313" y="847918"/>
            <a:ext cx="683186" cy="3184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:Model</a:t>
            </a:r>
            <a:endParaRPr lang="en-SG" sz="12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194232" y="2248096"/>
            <a:ext cx="11028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1323192" y="2141536"/>
            <a:ext cx="281428" cy="2526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11469309" y="2409086"/>
            <a:ext cx="1" cy="34886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8391629" y="2497857"/>
            <a:ext cx="152117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0194232" y="2360330"/>
            <a:ext cx="11028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128630" y="2052988"/>
            <a:ext cx="1868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addCommand</a:t>
            </a:r>
            <a:r>
              <a:rPr lang="en-US" sz="900" dirty="0" smtClean="0"/>
              <a:t>(meme, H)</a:t>
            </a:r>
            <a:endParaRPr lang="en-SG" sz="9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8216984" y="3140766"/>
            <a:ext cx="18590" cy="2743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934200" y="3022104"/>
            <a:ext cx="110894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203963" y="847918"/>
            <a:ext cx="1169802" cy="3184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LogicManager</a:t>
            </a:r>
            <a:endParaRPr lang="en-SG" sz="1200" dirty="0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8369787" y="1373367"/>
            <a:ext cx="1" cy="4830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712751" y="1181740"/>
            <a:ext cx="31866" cy="47022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590627" y="1632749"/>
            <a:ext cx="281428" cy="17505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934200" y="1856423"/>
            <a:ext cx="1104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836910" y="1494455"/>
            <a:ext cx="1868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parseCommand</a:t>
            </a:r>
            <a:r>
              <a:rPr lang="en-US" sz="1050" dirty="0" smtClean="0"/>
              <a:t>(add)_</a:t>
            </a:r>
            <a:endParaRPr lang="en-SG" sz="1050" dirty="0"/>
          </a:p>
        </p:txBody>
      </p:sp>
      <p:sp>
        <p:nvSpPr>
          <p:cNvPr id="74" name="Rectangle 73"/>
          <p:cNvSpPr/>
          <p:nvPr/>
        </p:nvSpPr>
        <p:spPr>
          <a:xfrm>
            <a:off x="1585910" y="716860"/>
            <a:ext cx="1203345" cy="4770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PersonListPanel</a:t>
            </a:r>
            <a:endParaRPr lang="en-SG" sz="1200" dirty="0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2061418" y="1230427"/>
            <a:ext cx="1" cy="3969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34634" y="3154531"/>
            <a:ext cx="292643" cy="19711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1092217" y="2802450"/>
            <a:ext cx="549841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837514" y="711151"/>
            <a:ext cx="1203345" cy="4770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PersonListViewCell</a:t>
            </a:r>
            <a:endParaRPr lang="en-SG" sz="1200" dirty="0"/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3409318" y="1155810"/>
            <a:ext cx="1" cy="3969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304324" y="3691495"/>
            <a:ext cx="292643" cy="1238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5" name="Rectangle 84"/>
          <p:cNvSpPr/>
          <p:nvPr/>
        </p:nvSpPr>
        <p:spPr>
          <a:xfrm>
            <a:off x="4089118" y="716860"/>
            <a:ext cx="1203345" cy="4770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smtClean="0"/>
              <a:t>PriorityParser</a:t>
            </a:r>
            <a:endParaRPr lang="en-SG" sz="1200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2247755" y="3837738"/>
            <a:ext cx="9904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151353" y="3485194"/>
            <a:ext cx="1868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updateItem</a:t>
            </a:r>
            <a:r>
              <a:rPr lang="en-US" sz="1200" dirty="0" smtClean="0"/>
              <a:t>(Person, H)</a:t>
            </a:r>
            <a:endParaRPr lang="en-SG" sz="12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4713553" y="1215997"/>
            <a:ext cx="10259" cy="30131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542196" y="3865953"/>
            <a:ext cx="287065" cy="5248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6" name="Rectangle 105"/>
          <p:cNvSpPr/>
          <p:nvPr/>
        </p:nvSpPr>
        <p:spPr>
          <a:xfrm>
            <a:off x="5000618" y="3838160"/>
            <a:ext cx="1203345" cy="238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PersonCard</a:t>
            </a:r>
            <a:endParaRPr lang="en-SG" sz="1200" dirty="0"/>
          </a:p>
        </p:txBody>
      </p:sp>
      <p:sp>
        <p:nvSpPr>
          <p:cNvPr id="107" name="Rectangle 106"/>
          <p:cNvSpPr/>
          <p:nvPr/>
        </p:nvSpPr>
        <p:spPr>
          <a:xfrm>
            <a:off x="5460123" y="4076699"/>
            <a:ext cx="203189" cy="243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5562621" y="4320541"/>
            <a:ext cx="4849" cy="1424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849153" y="3914329"/>
            <a:ext cx="133967" cy="10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3608764" y="3941854"/>
            <a:ext cx="905344" cy="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4830050" y="4264457"/>
            <a:ext cx="591724" cy="549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623721" y="3500915"/>
            <a:ext cx="848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parseType</a:t>
            </a:r>
            <a:r>
              <a:rPr lang="en-US" sz="1200" dirty="0" smtClean="0"/>
              <a:t>(</a:t>
            </a:r>
            <a:r>
              <a:rPr lang="en-US" sz="1200" dirty="0" err="1" smtClean="0"/>
              <a:t>Person,H</a:t>
            </a:r>
            <a:r>
              <a:rPr lang="en-US" sz="1200" dirty="0" smtClean="0"/>
              <a:t>)</a:t>
            </a:r>
            <a:endParaRPr lang="en-SG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746657" y="3530003"/>
            <a:ext cx="1966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newPersonCard</a:t>
            </a:r>
            <a:r>
              <a:rPr lang="en-US" sz="1200" dirty="0" smtClean="0"/>
              <a:t>(</a:t>
            </a:r>
            <a:r>
              <a:rPr lang="en-US" sz="1200" dirty="0" err="1" smtClean="0"/>
              <a:t>person,H</a:t>
            </a:r>
            <a:r>
              <a:rPr lang="en-US" sz="1200" dirty="0" smtClean="0"/>
              <a:t>)</a:t>
            </a:r>
            <a:endParaRPr lang="en-SG" sz="1200" dirty="0"/>
          </a:p>
        </p:txBody>
      </p:sp>
      <p:cxnSp>
        <p:nvCxnSpPr>
          <p:cNvPr id="122" name="Straight Arrow Connector 121"/>
          <p:cNvCxnSpPr/>
          <p:nvPr/>
        </p:nvCxnSpPr>
        <p:spPr>
          <a:xfrm flipH="1">
            <a:off x="3647868" y="4386962"/>
            <a:ext cx="858071" cy="2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2284268" y="4866361"/>
            <a:ext cx="97748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1083930" y="5115283"/>
            <a:ext cx="850704" cy="104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1117161" y="3235386"/>
            <a:ext cx="775227" cy="11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8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joven heng</dc:creator>
  <cp:lastModifiedBy>joven heng</cp:lastModifiedBy>
  <cp:revision>8</cp:revision>
  <dcterms:created xsi:type="dcterms:W3CDTF">2020-10-22T14:25:36Z</dcterms:created>
  <dcterms:modified xsi:type="dcterms:W3CDTF">2020-10-22T15:36:03Z</dcterms:modified>
</cp:coreProperties>
</file>