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ng Wei Jie" initials="FWJ" lastIdx="1" clrIdx="0">
    <p:extLst>
      <p:ext uri="{19B8F6BF-5375-455C-9EA6-DF929625EA0E}">
        <p15:presenceInfo xmlns:p15="http://schemas.microsoft.com/office/powerpoint/2012/main" userId="S::e0175364@u.nus.edu::fb568914-08b4-4a95-83b0-158eb3f9b1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0EE9-4E83-4234-BF89-F895B85E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883BC-B34F-4BE6-B44C-7178E2BB4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EC6A-14B1-47D1-B6D9-80E9C43D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81C1-CB44-4AE7-8F9C-A97DF0CF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8F51-C8D6-47FC-BAD2-962AC81B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15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4919-4B84-40E3-968C-1FEF0334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F28CA-FCE9-4365-9DB5-8B41028EA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910CE-6B67-4D3A-A765-072A5E26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667F-9EDE-4303-8BDB-2A96060E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5668-E24D-4CD2-9F14-4198BBBE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82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5DF5C-FCAC-487D-952C-51C9F2324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40F26-258E-475D-A14F-C1115794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D2D9-636F-47C6-917D-2CAC3199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66F5-8BDF-4D37-A178-B5328BFD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A4D4-6EAC-432A-B8D0-3EB17CA1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84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D8EB-D2FC-48CE-B610-04B7ED19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F1B5-34F5-435B-AE70-76A3E965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8DD3-7A51-49BE-87E0-351AEBDB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E8C3-339B-4FCD-8CDC-588837D0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EDAB-BA08-4E23-BD40-C76BEDDC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62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8D46-1444-4493-B71E-1DC7F84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778BC-5AD3-4C42-B2F2-D5425451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771-F23B-4B00-9871-5B3F55F1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AFD6-7CF7-466C-8C49-8BA05342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31FB-2B1A-4BE6-9942-B421605D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59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EDAC-FB69-4A11-BD01-96F9EF5F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E666-9F23-46D8-98EE-F3BF32025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A3CF4-052F-4CED-BF50-80261586A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5C08E-744C-4D36-BBAE-249BF315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890A-96C3-4C8C-8021-4926CB47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7ACE-3738-4036-9708-A8F223E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678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D8A4-BBED-42EB-9A0A-4F8FD46E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1B0A9-2E58-403D-8AE3-482B567F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EA8EA-C4B2-4ABF-A983-3E700CBD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FA8DD-6348-45BA-8D8F-10B43ABE0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919F5-23A8-413A-96C6-D45C7137C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198A7-0080-4C9F-8AE8-7E332BFA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27A54-A130-49D1-91BA-302FAFE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C5EC-F2FA-406E-9D49-76AAA832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6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CF54-DCF9-41CF-9897-B48BD739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A0D1B-F6BE-40F6-A89B-16D8D7F5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0C1-9E8F-4A31-9D80-0C1E075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F9CFF-5A43-40F9-B677-F722AB7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86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29824-25EF-42D2-A944-A1345AB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62A9A-608B-418F-91DA-794124A0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91E3D-F14A-4695-9EF3-3008AB43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32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8BE7-B124-4D32-A82E-25620AE1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00DD-5CD6-407D-A301-16BF25B0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D1B5E-7B21-4236-A0F1-7F8B6721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41C5-A53F-435A-91BA-E7430AC1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C031A-66DA-4A6D-886C-8770C2D5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C108F-26E0-45C1-BBC1-80EFFD9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40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F50F-A2E0-47FA-9560-5C184534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36CC9-AC28-49CD-B108-37B8AA164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C2AE3-3693-4A5F-9624-9A49DA831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6312-D2B3-45B8-B23E-2B8185A2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3F2C-F048-45C2-BAA3-938E5697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EFD9-020C-4878-A332-24E8ACC8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93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0C217-2FBC-4EDD-A5DD-8FD58B97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DCE43-A83A-43C4-A66E-82716AF73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533F-7335-422D-9133-E81C92342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7AA8-BE79-472F-BF05-40633832C527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EFD5B-A426-4E02-825E-5C8785AF6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EF95-1A3B-4AAF-957D-208685B8A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FA2A-E33A-4B8D-B61E-136210B17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26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C545F0F-F371-4B90-8AA9-14EBFB1D01A7}"/>
              </a:ext>
            </a:extLst>
          </p:cNvPr>
          <p:cNvSpPr/>
          <p:nvPr/>
        </p:nvSpPr>
        <p:spPr>
          <a:xfrm>
            <a:off x="1249960" y="125835"/>
            <a:ext cx="8397379" cy="1979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D0D04-D771-45D0-A1C1-800E2AFBA8D2}"/>
              </a:ext>
            </a:extLst>
          </p:cNvPr>
          <p:cNvSpPr/>
          <p:nvPr/>
        </p:nvSpPr>
        <p:spPr>
          <a:xfrm>
            <a:off x="1753299" y="302004"/>
            <a:ext cx="3548543" cy="155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50469-E2DE-4A35-8F9B-28E796211E29}"/>
              </a:ext>
            </a:extLst>
          </p:cNvPr>
          <p:cNvSpPr txBox="1"/>
          <p:nvPr/>
        </p:nvSpPr>
        <p:spPr>
          <a:xfrm>
            <a:off x="2927757" y="384396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ClientList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1F58C8-57AD-402C-AA6D-26887D617B25}"/>
              </a:ext>
            </a:extLst>
          </p:cNvPr>
          <p:cNvSpPr/>
          <p:nvPr/>
        </p:nvSpPr>
        <p:spPr>
          <a:xfrm>
            <a:off x="3826778" y="939272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ben:Person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7E4C3-9009-434B-81E4-539DB0E1D185}"/>
              </a:ext>
            </a:extLst>
          </p:cNvPr>
          <p:cNvSpPr/>
          <p:nvPr/>
        </p:nvSpPr>
        <p:spPr>
          <a:xfrm>
            <a:off x="3826778" y="1259050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isArchive</a:t>
            </a:r>
            <a:r>
              <a:rPr lang="en-US" sz="1400" dirty="0">
                <a:solidFill>
                  <a:schemeClr val="tx1"/>
                </a:solidFill>
              </a:rPr>
              <a:t>: false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809ADB-0AEA-4889-A3FF-673E0D748CBA}"/>
              </a:ext>
            </a:extLst>
          </p:cNvPr>
          <p:cNvSpPr/>
          <p:nvPr/>
        </p:nvSpPr>
        <p:spPr>
          <a:xfrm>
            <a:off x="1957431" y="940474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david:Person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920D5-07E5-4C73-A228-8413CCC075E3}"/>
              </a:ext>
            </a:extLst>
          </p:cNvPr>
          <p:cNvSpPr/>
          <p:nvPr/>
        </p:nvSpPr>
        <p:spPr>
          <a:xfrm>
            <a:off x="1957431" y="1260252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isArchive</a:t>
            </a:r>
            <a:r>
              <a:rPr lang="en-US" sz="1400" dirty="0">
                <a:solidFill>
                  <a:schemeClr val="tx1"/>
                </a:solidFill>
              </a:rPr>
              <a:t>: false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71D13-EDA1-4EA4-8C15-3DB936C654EC}"/>
              </a:ext>
            </a:extLst>
          </p:cNvPr>
          <p:cNvSpPr/>
          <p:nvPr/>
        </p:nvSpPr>
        <p:spPr>
          <a:xfrm>
            <a:off x="5601049" y="302753"/>
            <a:ext cx="3548543" cy="155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596C51-646B-4BDF-A1C4-393EA3E91BB4}"/>
              </a:ext>
            </a:extLst>
          </p:cNvPr>
          <p:cNvSpPr txBox="1"/>
          <p:nvPr/>
        </p:nvSpPr>
        <p:spPr>
          <a:xfrm>
            <a:off x="6253991" y="384396"/>
            <a:ext cx="2242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User’s View: Active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A34E8B-A1CA-459A-9611-23D6CAFDBCB7}"/>
              </a:ext>
            </a:extLst>
          </p:cNvPr>
          <p:cNvSpPr/>
          <p:nvPr/>
        </p:nvSpPr>
        <p:spPr>
          <a:xfrm>
            <a:off x="7621399" y="939272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ben:Person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1B559-8655-4E81-973A-15B3CA8C4F17}"/>
              </a:ext>
            </a:extLst>
          </p:cNvPr>
          <p:cNvSpPr/>
          <p:nvPr/>
        </p:nvSpPr>
        <p:spPr>
          <a:xfrm>
            <a:off x="5752052" y="940474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david:Person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BA2BD4-13AB-4BC9-ACA4-DFF863E5D963}"/>
              </a:ext>
            </a:extLst>
          </p:cNvPr>
          <p:cNvSpPr/>
          <p:nvPr/>
        </p:nvSpPr>
        <p:spPr>
          <a:xfrm>
            <a:off x="1249960" y="2398457"/>
            <a:ext cx="8397379" cy="1979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296AB-6325-4AE7-987A-03E89CE76963}"/>
              </a:ext>
            </a:extLst>
          </p:cNvPr>
          <p:cNvSpPr/>
          <p:nvPr/>
        </p:nvSpPr>
        <p:spPr>
          <a:xfrm>
            <a:off x="1753299" y="2574626"/>
            <a:ext cx="3548543" cy="155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50D805-7C01-4C91-BD43-66A15F633A4E}"/>
              </a:ext>
            </a:extLst>
          </p:cNvPr>
          <p:cNvSpPr txBox="1"/>
          <p:nvPr/>
        </p:nvSpPr>
        <p:spPr>
          <a:xfrm>
            <a:off x="2927757" y="2657018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ClientList</a:t>
            </a:r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3DFD4E-F694-4872-BF87-5CCA5F76650C}"/>
              </a:ext>
            </a:extLst>
          </p:cNvPr>
          <p:cNvSpPr/>
          <p:nvPr/>
        </p:nvSpPr>
        <p:spPr>
          <a:xfrm>
            <a:off x="3826778" y="3211894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ben:Person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3CE7DC-AEF9-485A-80D7-BF60F062B63E}"/>
              </a:ext>
            </a:extLst>
          </p:cNvPr>
          <p:cNvSpPr/>
          <p:nvPr/>
        </p:nvSpPr>
        <p:spPr>
          <a:xfrm>
            <a:off x="3826778" y="3531672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isArchive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b="1" dirty="0">
                <a:solidFill>
                  <a:schemeClr val="tx1"/>
                </a:solidFill>
              </a:rPr>
              <a:t>true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5E775-C63B-4E2C-B930-190A4D0A4CD6}"/>
              </a:ext>
            </a:extLst>
          </p:cNvPr>
          <p:cNvSpPr/>
          <p:nvPr/>
        </p:nvSpPr>
        <p:spPr>
          <a:xfrm>
            <a:off x="1957431" y="3213096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david:Person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3BDD2F-A88A-40A6-8D7F-4B6112E525F4}"/>
              </a:ext>
            </a:extLst>
          </p:cNvPr>
          <p:cNvSpPr/>
          <p:nvPr/>
        </p:nvSpPr>
        <p:spPr>
          <a:xfrm>
            <a:off x="1957431" y="3532874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isArchive</a:t>
            </a:r>
            <a:r>
              <a:rPr lang="en-US" sz="1400" dirty="0">
                <a:solidFill>
                  <a:schemeClr val="tx1"/>
                </a:solidFill>
              </a:rPr>
              <a:t>: false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281223-3B17-4944-850B-4116907FAF18}"/>
              </a:ext>
            </a:extLst>
          </p:cNvPr>
          <p:cNvSpPr/>
          <p:nvPr/>
        </p:nvSpPr>
        <p:spPr>
          <a:xfrm>
            <a:off x="5601049" y="2575375"/>
            <a:ext cx="3548543" cy="155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95E6CA-1AF8-498C-8D71-80274A7289C8}"/>
              </a:ext>
            </a:extLst>
          </p:cNvPr>
          <p:cNvSpPr txBox="1"/>
          <p:nvPr/>
        </p:nvSpPr>
        <p:spPr>
          <a:xfrm>
            <a:off x="6253991" y="2657018"/>
            <a:ext cx="2242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User’s View: Active</a:t>
            </a:r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5400E9-2B64-48BE-8521-EAFAE478853F}"/>
              </a:ext>
            </a:extLst>
          </p:cNvPr>
          <p:cNvSpPr/>
          <p:nvPr/>
        </p:nvSpPr>
        <p:spPr>
          <a:xfrm>
            <a:off x="5752052" y="3213096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david:Person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ECE73A-266E-4247-8BA5-4313590DE5D8}"/>
              </a:ext>
            </a:extLst>
          </p:cNvPr>
          <p:cNvSpPr/>
          <p:nvPr/>
        </p:nvSpPr>
        <p:spPr>
          <a:xfrm>
            <a:off x="1249960" y="4378259"/>
            <a:ext cx="8397379" cy="1979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FAC8B8-1848-489A-B6D4-242EC1B66BB2}"/>
              </a:ext>
            </a:extLst>
          </p:cNvPr>
          <p:cNvSpPr/>
          <p:nvPr/>
        </p:nvSpPr>
        <p:spPr>
          <a:xfrm>
            <a:off x="1753299" y="4554428"/>
            <a:ext cx="3548543" cy="155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3EFB9D-B035-4839-985C-167F641C6308}"/>
              </a:ext>
            </a:extLst>
          </p:cNvPr>
          <p:cNvSpPr txBox="1"/>
          <p:nvPr/>
        </p:nvSpPr>
        <p:spPr>
          <a:xfrm>
            <a:off x="2927757" y="4636820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ClientList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47EE58-41D7-4AEA-9E4D-97E95F1F8CAD}"/>
              </a:ext>
            </a:extLst>
          </p:cNvPr>
          <p:cNvSpPr/>
          <p:nvPr/>
        </p:nvSpPr>
        <p:spPr>
          <a:xfrm>
            <a:off x="3826778" y="5191696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ben:Person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C1153A-3B9A-48F1-AD44-3CA0BE48AAC3}"/>
              </a:ext>
            </a:extLst>
          </p:cNvPr>
          <p:cNvSpPr/>
          <p:nvPr/>
        </p:nvSpPr>
        <p:spPr>
          <a:xfrm>
            <a:off x="3826778" y="5511474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isArchive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b="1" dirty="0">
                <a:solidFill>
                  <a:schemeClr val="tx1"/>
                </a:solidFill>
              </a:rPr>
              <a:t>true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5BAB16-A973-4234-8931-BE9CA9B68BA2}"/>
              </a:ext>
            </a:extLst>
          </p:cNvPr>
          <p:cNvSpPr/>
          <p:nvPr/>
        </p:nvSpPr>
        <p:spPr>
          <a:xfrm>
            <a:off x="1957431" y="5192898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david:Person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5023D2-0164-495D-AD60-0E11A5CF0A2E}"/>
              </a:ext>
            </a:extLst>
          </p:cNvPr>
          <p:cNvSpPr/>
          <p:nvPr/>
        </p:nvSpPr>
        <p:spPr>
          <a:xfrm>
            <a:off x="1957431" y="5512676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isArchive</a:t>
            </a:r>
            <a:r>
              <a:rPr lang="en-US" sz="1400" dirty="0">
                <a:solidFill>
                  <a:schemeClr val="tx1"/>
                </a:solidFill>
              </a:rPr>
              <a:t>: false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D6955C-180C-4A2B-B15C-17D61C8F220A}"/>
              </a:ext>
            </a:extLst>
          </p:cNvPr>
          <p:cNvSpPr/>
          <p:nvPr/>
        </p:nvSpPr>
        <p:spPr>
          <a:xfrm>
            <a:off x="5601049" y="4555177"/>
            <a:ext cx="3548543" cy="155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97C4EA-53E0-4C48-9809-D36364801282}"/>
              </a:ext>
            </a:extLst>
          </p:cNvPr>
          <p:cNvSpPr txBox="1"/>
          <p:nvPr/>
        </p:nvSpPr>
        <p:spPr>
          <a:xfrm>
            <a:off x="6253991" y="4636820"/>
            <a:ext cx="2242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User’s View: Archive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24E4F6-397B-4F9D-B07B-29D60362AA7A}"/>
              </a:ext>
            </a:extLst>
          </p:cNvPr>
          <p:cNvSpPr/>
          <p:nvPr/>
        </p:nvSpPr>
        <p:spPr>
          <a:xfrm>
            <a:off x="7621399" y="5191696"/>
            <a:ext cx="127932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ben:Person</a:t>
            </a:r>
            <a:endParaRPr lang="en-SG" sz="1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1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Fong Wei Jie</dc:creator>
  <cp:lastModifiedBy>Fong Wei Jie</cp:lastModifiedBy>
  <cp:revision>3</cp:revision>
  <dcterms:created xsi:type="dcterms:W3CDTF">2020-10-21T21:51:24Z</dcterms:created>
  <dcterms:modified xsi:type="dcterms:W3CDTF">2020-10-21T22:08:21Z</dcterms:modified>
</cp:coreProperties>
</file>