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2F9B-139E-4CE0-B657-389C9C475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B239A-64CC-47EE-A631-81658984E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E9D3-E10C-40B7-804B-C3B4146B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92C0-ABC8-4A18-8FB0-4006162B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468B-3EDA-49C2-B3C4-5F449F7B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2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5471-35A8-46AD-B782-CD1BB58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8686-D6DD-4872-9172-5F681BDF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E4EB-3192-40D8-A971-8E1278B9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2D8-BB97-4121-8946-69E30178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4CBD-40C2-4F77-8F5E-CC343236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2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EAEF5-544D-409F-BA4D-4F1B94F5E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4B7-B6F9-46A0-9487-8523B89B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5F1E-B32B-4243-B08B-42DB878C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C748-FA5A-4B48-AB05-24BC4053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F124-AAE7-459A-84CB-D4B89B94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915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396-F3DC-446D-B009-48CFAE78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E85-9139-4DB3-B35B-1661B900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4770-11C3-4819-84C3-2C3087E5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7234-A0B2-471F-AEBC-EFD0BA3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A07D-7184-4461-B7A0-0D6F5809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1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24F5-8B3A-4668-98B2-11E45E6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7EE9-1220-44EF-A086-3A4BBBE9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B6094-A546-4B8B-B65E-ACC6F6E3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BABA-FE3A-4B73-BFEE-7AD8CCDF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CBA7-7ED4-4A14-A501-BEBC128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A403-F09D-44CA-AA49-37F6BB79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E59C-7F6B-47F3-9D76-DFA2973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03B02-028B-417B-8F96-A8C28CAE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95F11-7341-4783-B91D-49DCF39E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B449-993C-452A-A0F5-801DD5A0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B27F-B28A-497C-9367-0052302A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CC9C-A780-4CED-B1E6-0125DC36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A455-C945-4FA3-8D81-0AE6C510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BA89-E58C-4798-94FE-AD015D6B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D3840-DDC7-4483-811E-DEB69A25D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72004-FEFE-4900-8A4D-E919C7EBC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F242F-F421-4E95-AA83-6C31706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D38DB-A8C6-4AD1-AC5E-B614848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FD3B9-4D92-4279-A1B8-E5946F1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54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686D-C815-453B-ABCA-DE4BBBB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5AF4B-B565-4A4D-AB0B-F6AF6DC1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8161E-357B-4104-BF3F-71EAD200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781D-A599-4A70-9117-B7E70B8D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47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73E6D-79C2-4C70-87C7-750EBFFF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D120B-0991-43BA-BCAA-60529BC0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696E-30DF-4449-A54D-0326E23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9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B8B-E920-4921-948F-878E1873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8C1C-295F-47E9-97EC-2F5B3C2B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F53E7-A1F4-4D39-BEB7-E8C41F67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3F56-1D35-451F-9DB9-89141B55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A2342-4CA0-4C40-A685-6E4F7893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2BDE4-7437-4D82-8E24-E58366BD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7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5605-5F94-4E8E-A39F-B9DED30A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DBC8E-6790-4566-A55C-2E0314EB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3373-2349-4EB3-B619-DCFAE8FB5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1F61-C377-4D7E-A01B-205C6F5D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57D5-9A04-44A9-AFDD-661E9C54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17AE-1307-4F52-8F1C-B95A10C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9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E4222-BE47-4A4B-A023-C204046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AF60-3946-41C0-8E8D-9CC974E6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DE0E-2BAE-4674-9E8F-2CC2587B4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FA10-319D-485D-91F6-6DF57CCD699B}" type="datetimeFigureOut">
              <a:rPr lang="en-SG" smtClean="0"/>
              <a:t>23/10/2020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9CF0-0128-45A4-A463-291D86B8F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71CC-3EA6-4BD0-B845-E604126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2D58-F5E6-4DB2-A6E9-B0F8C0400A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6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18284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10221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1912691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60042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498050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4391638" y="1098957"/>
            <a:ext cx="2919368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25FA2-EE53-44CF-B15C-88C3B010E5E2}"/>
              </a:ext>
            </a:extLst>
          </p:cNvPr>
          <p:cNvSpPr txBox="1"/>
          <p:nvPr/>
        </p:nvSpPr>
        <p:spPr>
          <a:xfrm>
            <a:off x="5076738" y="1744801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24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4643307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EB27619-6CFD-4DE2-BACC-E9E706EED5A0}"/>
              </a:ext>
            </a:extLst>
          </p:cNvPr>
          <p:cNvCxnSpPr/>
          <p:nvPr/>
        </p:nvCxnSpPr>
        <p:spPr>
          <a:xfrm rot="5400000">
            <a:off x="1195432" y="2697061"/>
            <a:ext cx="4295164" cy="1686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3CF42B-0264-4A23-A124-61E16CA41101}"/>
              </a:ext>
            </a:extLst>
          </p:cNvPr>
          <p:cNvCxnSpPr/>
          <p:nvPr/>
        </p:nvCxnSpPr>
        <p:spPr>
          <a:xfrm>
            <a:off x="1853967" y="167780"/>
            <a:ext cx="2659311" cy="9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315B68-8C11-416A-B8D1-0E5B83CF6791}"/>
              </a:ext>
            </a:extLst>
          </p:cNvPr>
          <p:cNvSpPr txBox="1"/>
          <p:nvPr/>
        </p:nvSpPr>
        <p:spPr>
          <a:xfrm>
            <a:off x="2785146" y="31708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5C05E-7C9F-4759-B573-F524D38776E8}"/>
              </a:ext>
            </a:extLst>
          </p:cNvPr>
          <p:cNvSpPr txBox="1"/>
          <p:nvPr/>
        </p:nvSpPr>
        <p:spPr>
          <a:xfrm>
            <a:off x="2613172" y="16777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C0274-1F62-48C7-B849-140008598FA3}"/>
              </a:ext>
            </a:extLst>
          </p:cNvPr>
          <p:cNvSpPr txBox="1"/>
          <p:nvPr/>
        </p:nvSpPr>
        <p:spPr>
          <a:xfrm>
            <a:off x="5251509" y="1744801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62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325462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244831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038526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743040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623885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4534250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7743039" y="5935209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1B146A-BE72-41C4-BCBD-DC046BBECB12}"/>
              </a:ext>
            </a:extLst>
          </p:cNvPr>
          <p:cNvCxnSpPr/>
          <p:nvPr/>
        </p:nvCxnSpPr>
        <p:spPr>
          <a:xfrm rot="5400000" flipH="1" flipV="1">
            <a:off x="1472268" y="3116510"/>
            <a:ext cx="4387442" cy="1912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63EF4D-C915-42D6-A189-254BE02A9CC4}"/>
              </a:ext>
            </a:extLst>
          </p:cNvPr>
          <p:cNvCxnSpPr/>
          <p:nvPr/>
        </p:nvCxnSpPr>
        <p:spPr>
          <a:xfrm rot="16200000" flipH="1">
            <a:off x="6258187" y="2776755"/>
            <a:ext cx="4236441" cy="1585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FD88A3-DF4F-414D-8A6E-3674F9067900}"/>
              </a:ext>
            </a:extLst>
          </p:cNvPr>
          <p:cNvSpPr txBox="1"/>
          <p:nvPr/>
        </p:nvSpPr>
        <p:spPr>
          <a:xfrm>
            <a:off x="2936149" y="37035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511AE-972B-4B87-B088-D5DD52398301}"/>
              </a:ext>
            </a:extLst>
          </p:cNvPr>
          <p:cNvSpPr txBox="1"/>
          <p:nvPr/>
        </p:nvSpPr>
        <p:spPr>
          <a:xfrm>
            <a:off x="7877264" y="320018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32762-394A-4813-8B31-34AFFE1898C0}"/>
              </a:ext>
            </a:extLst>
          </p:cNvPr>
          <p:cNvSpPr txBox="1"/>
          <p:nvPr/>
        </p:nvSpPr>
        <p:spPr>
          <a:xfrm>
            <a:off x="5259899" y="173652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77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4643307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EB27619-6CFD-4DE2-BACC-E9E706EED5A0}"/>
              </a:ext>
            </a:extLst>
          </p:cNvPr>
          <p:cNvCxnSpPr/>
          <p:nvPr/>
        </p:nvCxnSpPr>
        <p:spPr>
          <a:xfrm rot="5400000">
            <a:off x="1195432" y="2697061"/>
            <a:ext cx="4295164" cy="1686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315B68-8C11-416A-B8D1-0E5B83CF6791}"/>
              </a:ext>
            </a:extLst>
          </p:cNvPr>
          <p:cNvSpPr txBox="1"/>
          <p:nvPr/>
        </p:nvSpPr>
        <p:spPr>
          <a:xfrm>
            <a:off x="2785146" y="31708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5C05E-7C9F-4759-B573-F524D38776E8}"/>
              </a:ext>
            </a:extLst>
          </p:cNvPr>
          <p:cNvSpPr txBox="1"/>
          <p:nvPr/>
        </p:nvSpPr>
        <p:spPr>
          <a:xfrm>
            <a:off x="9366312" y="3170822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68A906-06CF-4272-AB0B-7DCAD92A8894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6316912" y="2864841"/>
            <a:ext cx="4613945" cy="154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D41488-01D8-4F8D-98FA-ADFFA9644A1F}"/>
              </a:ext>
            </a:extLst>
          </p:cNvPr>
          <p:cNvSpPr txBox="1"/>
          <p:nvPr/>
        </p:nvSpPr>
        <p:spPr>
          <a:xfrm>
            <a:off x="5419289" y="174490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589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E19F-B247-4739-8B5E-3AC8BF5771A4}"/>
              </a:ext>
            </a:extLst>
          </p:cNvPr>
          <p:cNvSpPr/>
          <p:nvPr/>
        </p:nvSpPr>
        <p:spPr>
          <a:xfrm>
            <a:off x="4643307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94288-E1FC-4426-8F0F-AEFCA289214D}"/>
              </a:ext>
            </a:extLst>
          </p:cNvPr>
          <p:cNvSpPr txBox="1"/>
          <p:nvPr/>
        </p:nvSpPr>
        <p:spPr>
          <a:xfrm>
            <a:off x="5524152" y="174490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49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21C9-098C-4164-9916-733F3177CCC7}"/>
              </a:ext>
            </a:extLst>
          </p:cNvPr>
          <p:cNvSpPr/>
          <p:nvPr/>
        </p:nvSpPr>
        <p:spPr>
          <a:xfrm>
            <a:off x="1434518" y="548639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6C7EC-4506-40F3-966C-E4FDCAFE3F98}"/>
              </a:ext>
            </a:extLst>
          </p:cNvPr>
          <p:cNvSpPr/>
          <p:nvPr/>
        </p:nvSpPr>
        <p:spPr>
          <a:xfrm>
            <a:off x="4636315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3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EF65DC-7D9C-430C-B21C-368C2F01E0B6}"/>
              </a:ext>
            </a:extLst>
          </p:cNvPr>
          <p:cNvSpPr/>
          <p:nvPr/>
        </p:nvSpPr>
        <p:spPr>
          <a:xfrm>
            <a:off x="7852097" y="5935211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4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1ECD3-E6BB-4D83-9956-18D44647A68C}"/>
              </a:ext>
            </a:extLst>
          </p:cNvPr>
          <p:cNvSpPr txBox="1"/>
          <p:nvPr/>
        </p:nvSpPr>
        <p:spPr>
          <a:xfrm>
            <a:off x="5517160" y="1744909"/>
            <a:ext cx="159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8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992F4-6F6C-43F3-A132-5C2275BE5AFE}"/>
              </a:ext>
            </a:extLst>
          </p:cNvPr>
          <p:cNvSpPr/>
          <p:nvPr/>
        </p:nvSpPr>
        <p:spPr>
          <a:xfrm>
            <a:off x="1434519" y="1988189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B73CC-F3C7-415D-9579-963FC5100897}"/>
              </a:ext>
            </a:extLst>
          </p:cNvPr>
          <p:cNvSpPr/>
          <p:nvPr/>
        </p:nvSpPr>
        <p:spPr>
          <a:xfrm>
            <a:off x="4353888" y="914400"/>
            <a:ext cx="3498209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B504-7628-4173-AC95-1F97625615DC}"/>
              </a:ext>
            </a:extLst>
          </p:cNvPr>
          <p:cNvSpPr txBox="1"/>
          <p:nvPr/>
        </p:nvSpPr>
        <p:spPr>
          <a:xfrm>
            <a:off x="2147583" y="641747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Undo deque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33F82-01DE-451A-B6C5-D5C4EF78F4ED}"/>
              </a:ext>
            </a:extLst>
          </p:cNvPr>
          <p:cNvSpPr/>
          <p:nvPr/>
        </p:nvSpPr>
        <p:spPr>
          <a:xfrm>
            <a:off x="7852097" y="1988188"/>
            <a:ext cx="2919369" cy="442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C4A4F-F0F5-48FD-80BF-CA656A6EB56E}"/>
              </a:ext>
            </a:extLst>
          </p:cNvPr>
          <p:cNvSpPr txBox="1"/>
          <p:nvPr/>
        </p:nvSpPr>
        <p:spPr>
          <a:xfrm>
            <a:off x="8732942" y="6409187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deque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B521-1DFE-49B2-BB0F-CF0788012075}"/>
              </a:ext>
            </a:extLst>
          </p:cNvPr>
          <p:cNvSpPr/>
          <p:nvPr/>
        </p:nvSpPr>
        <p:spPr>
          <a:xfrm>
            <a:off x="1434519" y="5947792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FA27B-025E-4ACC-8541-5751205CED97}"/>
              </a:ext>
            </a:extLst>
          </p:cNvPr>
          <p:cNvSpPr txBox="1"/>
          <p:nvPr/>
        </p:nvSpPr>
        <p:spPr>
          <a:xfrm>
            <a:off x="2684478" y="167780"/>
            <a:ext cx="671119" cy="3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21C9-098C-4164-9916-733F3177CCC7}"/>
              </a:ext>
            </a:extLst>
          </p:cNvPr>
          <p:cNvSpPr/>
          <p:nvPr/>
        </p:nvSpPr>
        <p:spPr>
          <a:xfrm>
            <a:off x="1434518" y="548639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6C7EC-4506-40F3-966C-E4FDCAFE3F98}"/>
              </a:ext>
            </a:extLst>
          </p:cNvPr>
          <p:cNvSpPr/>
          <p:nvPr/>
        </p:nvSpPr>
        <p:spPr>
          <a:xfrm>
            <a:off x="1434518" y="5016720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3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3171CF-1D42-45A7-AA8C-4F5317EA3431}"/>
              </a:ext>
            </a:extLst>
          </p:cNvPr>
          <p:cNvSpPr/>
          <p:nvPr/>
        </p:nvSpPr>
        <p:spPr>
          <a:xfrm>
            <a:off x="4636315" y="1098957"/>
            <a:ext cx="2919369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5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388F6-00C8-47E0-BA3C-7F164874BC48}"/>
              </a:ext>
            </a:extLst>
          </p:cNvPr>
          <p:cNvSpPr txBox="1"/>
          <p:nvPr/>
        </p:nvSpPr>
        <p:spPr>
          <a:xfrm>
            <a:off x="5517160" y="1707050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572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7EB566-A282-46D0-B545-82294F78DE8C}"/>
              </a:ext>
            </a:extLst>
          </p:cNvPr>
          <p:cNvSpPr/>
          <p:nvPr/>
        </p:nvSpPr>
        <p:spPr>
          <a:xfrm>
            <a:off x="1350627" y="2335288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State1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E0B3F1-0614-45E5-92F4-D5A0C9EC1F05}"/>
              </a:ext>
            </a:extLst>
          </p:cNvPr>
          <p:cNvSpPr/>
          <p:nvPr/>
        </p:nvSpPr>
        <p:spPr>
          <a:xfrm>
            <a:off x="3596080" y="2335285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State2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C15DDD-3912-484F-90FA-1EFD79DD42FA}"/>
              </a:ext>
            </a:extLst>
          </p:cNvPr>
          <p:cNvSpPr/>
          <p:nvPr/>
        </p:nvSpPr>
        <p:spPr>
          <a:xfrm>
            <a:off x="5841533" y="2335285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State3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114BDE-D882-4D75-A849-E17615930917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365695" y="2824993"/>
            <a:ext cx="12303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07966-44ED-4D5E-937D-75C4C8DEF7FE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611148" y="2824993"/>
            <a:ext cx="123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37E5B48-6507-4BA6-BC0A-9F4C07E94E51}"/>
              </a:ext>
            </a:extLst>
          </p:cNvPr>
          <p:cNvSpPr/>
          <p:nvPr/>
        </p:nvSpPr>
        <p:spPr>
          <a:xfrm>
            <a:off x="8086986" y="2335285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State4</a:t>
            </a:r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2AC65-F3A7-4747-8F74-23EC7E6425E8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6856601" y="2824993"/>
            <a:ext cx="123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D100FC5-5FE9-4A68-83E1-9E8086ED4014}"/>
              </a:ext>
            </a:extLst>
          </p:cNvPr>
          <p:cNvCxnSpPr>
            <a:stCxn id="8" idx="4"/>
          </p:cNvCxnSpPr>
          <p:nvPr/>
        </p:nvCxnSpPr>
        <p:spPr>
          <a:xfrm rot="16200000" flipH="1">
            <a:off x="7889670" y="1774097"/>
            <a:ext cx="712016" cy="3793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53EBC25-63E8-4666-9405-78BD517DCEAE}"/>
              </a:ext>
            </a:extLst>
          </p:cNvPr>
          <p:cNvSpPr/>
          <p:nvPr/>
        </p:nvSpPr>
        <p:spPr>
          <a:xfrm>
            <a:off x="10142289" y="3537006"/>
            <a:ext cx="1015068" cy="97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State5</a:t>
            </a:r>
            <a:endParaRPr lang="en-S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DC85E9-DB30-40BA-AB74-EDEEF7F14A76}"/>
              </a:ext>
            </a:extLst>
          </p:cNvPr>
          <p:cNvCxnSpPr/>
          <p:nvPr/>
        </p:nvCxnSpPr>
        <p:spPr>
          <a:xfrm flipV="1">
            <a:off x="1191236" y="4991450"/>
            <a:ext cx="10142290" cy="67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C53087-ED84-4AE3-A3C5-45521A20B538}"/>
              </a:ext>
            </a:extLst>
          </p:cNvPr>
          <p:cNvSpPr txBox="1"/>
          <p:nvPr/>
        </p:nvSpPr>
        <p:spPr>
          <a:xfrm>
            <a:off x="5489196" y="5115931"/>
            <a:ext cx="7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6DFC38-6731-4651-937C-C9FAC4E3B51C}"/>
              </a:ext>
            </a:extLst>
          </p:cNvPr>
          <p:cNvSpPr txBox="1"/>
          <p:nvPr/>
        </p:nvSpPr>
        <p:spPr>
          <a:xfrm>
            <a:off x="9936759" y="4531194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DEA6B-7455-49BA-896C-B5F358068DA9}"/>
              </a:ext>
            </a:extLst>
          </p:cNvPr>
          <p:cNvSpPr txBox="1"/>
          <p:nvPr/>
        </p:nvSpPr>
        <p:spPr>
          <a:xfrm>
            <a:off x="7675925" y="3314698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in redo deque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233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Le Yang</dc:creator>
  <cp:lastModifiedBy>Tan Le Yang</cp:lastModifiedBy>
  <cp:revision>12</cp:revision>
  <dcterms:created xsi:type="dcterms:W3CDTF">2020-10-20T13:31:56Z</dcterms:created>
  <dcterms:modified xsi:type="dcterms:W3CDTF">2020-10-23T13:44:23Z</dcterms:modified>
</cp:coreProperties>
</file>