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FA2B-C13E-465A-B37F-C59CA111A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45963-72C7-43E5-8656-DDFEBA7C2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9B98-035A-46E2-8CAC-71F404F8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D693-0B50-4538-8B0F-EC518935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169C-1A9A-4030-891F-8B638305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3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0BC5-6DF4-4C41-807E-9C91B249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89FC-0EF2-4049-B061-E262BF76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C9C1-A617-4251-BAAF-E9BBE7E3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E5EF-FD49-45A4-8149-FE8EC89F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2404-D955-49DC-ADFC-EB985B06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78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BC273-1E2A-44A8-95EC-EEEE64244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5E2FE-B9F0-4386-9897-14AA3283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12BC-C887-4C4E-978D-A7740A54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3DB5-11B3-477D-9B0A-2CD512B3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E1EE-5299-4087-A55B-D53EDF3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11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2502-453C-4A1D-B520-E67E0BD1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300-4A62-4FF4-B601-0FB026EB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993F-1432-4F55-A438-6428610A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7083-F217-45E9-9598-4C5C34FF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0ED43-0C95-431F-BDB8-0A5F1C64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2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282-9A29-47E5-9C5B-63CFA07D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35F3-9CF3-43B8-A715-BF26C39A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D796-841F-4F49-B6D5-DB077ACD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93B8-04B6-439F-BFC2-26B41506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CCD6-002A-4415-B66A-4D462B4B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8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7144-A1BD-4ACB-BC06-585C14A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F506-109E-441E-84FC-EAE3982B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F86A-DEC1-48CC-BFF2-51414162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29AE5-4FBB-4380-99D3-5F39D38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91B5D-D0CB-403D-AD57-171946B3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71CF-6591-41BC-AEE8-C3E1F0C9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2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650-B026-4A3D-961F-67FFEE1B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3FCEA-23FA-43A3-8FFE-CFED8625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C4C7-EA67-41B3-91C8-77FB0E9F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A693D-81DE-4AFE-8F83-0293619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F1E1-5108-459D-9A54-36C970A2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E4651-B1C4-44D6-AED7-57C747C7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14AD6-BF6A-4246-9B31-F79E676C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0B8F5-61B1-4AFB-8ACA-54B936EA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06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0A70-53BF-4BD1-AA6E-48147C30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B00D4-10B7-47E4-BD5D-6C0AA51A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00CF1-216F-4F34-8D6C-072B8D0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63CC-286E-4370-B69E-CC845F03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6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315D0-998F-40B2-8810-C600446F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6089A-C6D1-449E-B3DD-A7781BEB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8F4F0-8C00-4936-9DF0-959F7DB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2493-DB73-41D7-B7D5-410E5D01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629C-4F8E-4BE4-9658-2E19E5DF8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36AE-41BC-43A3-83F1-5D35881D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AB3E7-D083-4DFA-A594-A7141151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1039-4E20-46C3-B97D-B014B2FC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EE19-F3E7-4F1D-832B-2CC4BAEE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34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353D-9D9D-40F7-8518-51F301C4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7F4B4-76BB-4288-A776-021CDC14B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7EEB2-4782-42FF-AF32-D22C2DB5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AE712-79D9-4868-8547-F4FD0C2D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7ABF-5101-4846-8A11-0D860F35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938-FE18-4280-848A-D8C50A29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62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DCA13-8FB6-4D00-A11B-1A5F2F84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DA86-B6CB-4857-919E-F7662926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C704-9A30-4D98-A761-BEA788F83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A0FB-D55D-44E2-A484-80DBCED7639C}" type="datetimeFigureOut">
              <a:rPr lang="en-SG" smtClean="0"/>
              <a:t>22/10/2020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0D46-921B-49C5-801D-85BBFCA0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60FC-8891-4775-A4C4-B30E0A295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0B32-FA7B-4530-98D0-AA17626256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44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D162B2-1210-47EC-A64F-C998411802A9}"/>
              </a:ext>
            </a:extLst>
          </p:cNvPr>
          <p:cNvSpPr/>
          <p:nvPr/>
        </p:nvSpPr>
        <p:spPr>
          <a:xfrm>
            <a:off x="360469" y="248577"/>
            <a:ext cx="9928749" cy="5672826"/>
          </a:xfrm>
          <a:prstGeom prst="roundRect">
            <a:avLst>
              <a:gd name="adj" fmla="val 629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30B1E7-9122-4A04-8D89-98AC4EC8ED6A}"/>
              </a:ext>
            </a:extLst>
          </p:cNvPr>
          <p:cNvSpPr/>
          <p:nvPr/>
        </p:nvSpPr>
        <p:spPr>
          <a:xfrm>
            <a:off x="550414" y="674705"/>
            <a:ext cx="4705165" cy="5140019"/>
          </a:xfrm>
          <a:prstGeom prst="roundRect">
            <a:avLst>
              <a:gd name="adj" fmla="val 7233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8B9118-022A-4AC9-AD7B-6C65F19EE5D6}"/>
              </a:ext>
            </a:extLst>
          </p:cNvPr>
          <p:cNvSpPr/>
          <p:nvPr/>
        </p:nvSpPr>
        <p:spPr>
          <a:xfrm>
            <a:off x="5708340" y="674705"/>
            <a:ext cx="4382690" cy="5140019"/>
          </a:xfrm>
          <a:prstGeom prst="roundRect">
            <a:avLst>
              <a:gd name="adj" fmla="val 815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CC2CCF-CADA-43A2-9C65-D741BF658651}"/>
              </a:ext>
            </a:extLst>
          </p:cNvPr>
          <p:cNvSpPr/>
          <p:nvPr/>
        </p:nvSpPr>
        <p:spPr>
          <a:xfrm>
            <a:off x="5939160" y="1047567"/>
            <a:ext cx="3929409" cy="4661544"/>
          </a:xfrm>
          <a:prstGeom prst="roundRect">
            <a:avLst>
              <a:gd name="adj" fmla="val 9511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63CB-4022-4B31-A43F-DF2E681C2DE3}"/>
              </a:ext>
            </a:extLst>
          </p:cNvPr>
          <p:cNvSpPr txBox="1"/>
          <p:nvPr/>
        </p:nvSpPr>
        <p:spPr>
          <a:xfrm>
            <a:off x="488270" y="30537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TrackPad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A7AC9-894E-40FC-A892-7CEA62BCF1B2}"/>
              </a:ext>
            </a:extLst>
          </p:cNvPr>
          <p:cNvSpPr txBox="1"/>
          <p:nvPr/>
        </p:nvSpPr>
        <p:spPr>
          <a:xfrm>
            <a:off x="550414" y="731502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6E5C4-219A-4BA6-AFAD-C74648016D1C}"/>
              </a:ext>
            </a:extLst>
          </p:cNvPr>
          <p:cNvSpPr txBox="1"/>
          <p:nvPr/>
        </p:nvSpPr>
        <p:spPr>
          <a:xfrm>
            <a:off x="5771963" y="674705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Itinerary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F39F0-9B4D-4FC8-ACD7-9F3701F21C81}"/>
              </a:ext>
            </a:extLst>
          </p:cNvPr>
          <p:cNvSpPr txBox="1"/>
          <p:nvPr/>
        </p:nvSpPr>
        <p:spPr>
          <a:xfrm>
            <a:off x="5939160" y="1047567"/>
            <a:ext cx="12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Itinerary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4B5C3A-4EEC-4337-9105-C2114229FB05}"/>
              </a:ext>
            </a:extLst>
          </p:cNvPr>
          <p:cNvSpPr/>
          <p:nvPr/>
        </p:nvSpPr>
        <p:spPr>
          <a:xfrm>
            <a:off x="6081202" y="1416899"/>
            <a:ext cx="3559946" cy="9268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6A9078-5DDD-4559-8985-4931DA4A13BA}"/>
              </a:ext>
            </a:extLst>
          </p:cNvPr>
          <p:cNvSpPr/>
          <p:nvPr/>
        </p:nvSpPr>
        <p:spPr>
          <a:xfrm>
            <a:off x="775315" y="1416899"/>
            <a:ext cx="3559946" cy="603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1BA586-0BFC-4975-B4A6-107470930B1C}"/>
              </a:ext>
            </a:extLst>
          </p:cNvPr>
          <p:cNvSpPr txBox="1"/>
          <p:nvPr/>
        </p:nvSpPr>
        <p:spPr>
          <a:xfrm>
            <a:off x="786815" y="1452488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B18D91F-409A-477B-8648-81EDC4476877}"/>
              </a:ext>
            </a:extLst>
          </p:cNvPr>
          <p:cNvSpPr/>
          <p:nvPr/>
        </p:nvSpPr>
        <p:spPr>
          <a:xfrm>
            <a:off x="6081202" y="1382696"/>
            <a:ext cx="3559946" cy="625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0C4344-4A2A-4C5A-97EF-9805B0696B6D}"/>
              </a:ext>
            </a:extLst>
          </p:cNvPr>
          <p:cNvSpPr txBox="1"/>
          <p:nvPr/>
        </p:nvSpPr>
        <p:spPr>
          <a:xfrm>
            <a:off x="6081202" y="1439087"/>
            <a:ext cx="152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1A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06F69DD-C943-4474-A113-EB848452DA51}"/>
              </a:ext>
            </a:extLst>
          </p:cNvPr>
          <p:cNvSpPr/>
          <p:nvPr/>
        </p:nvSpPr>
        <p:spPr>
          <a:xfrm>
            <a:off x="4049431" y="1513999"/>
            <a:ext cx="2068497" cy="427431"/>
          </a:xfrm>
          <a:prstGeom prst="rightArrow">
            <a:avLst/>
          </a:prstGeom>
          <a:solidFill>
            <a:srgbClr val="FF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622B63-6AFD-4ACD-BD90-97A1ABD80E36}"/>
              </a:ext>
            </a:extLst>
          </p:cNvPr>
          <p:cNvCxnSpPr>
            <a:cxnSpLocks/>
          </p:cNvCxnSpPr>
          <p:nvPr/>
        </p:nvCxnSpPr>
        <p:spPr>
          <a:xfrm flipH="1">
            <a:off x="9161756" y="1880301"/>
            <a:ext cx="133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7B91D94-5D3B-477C-A07B-AF09354FEF64}"/>
              </a:ext>
            </a:extLst>
          </p:cNvPr>
          <p:cNvSpPr txBox="1"/>
          <p:nvPr/>
        </p:nvSpPr>
        <p:spPr>
          <a:xfrm>
            <a:off x="10543791" y="1523295"/>
            <a:ext cx="150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Attraction in </a:t>
            </a:r>
          </a:p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the selected </a:t>
            </a:r>
          </a:p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itinerary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206D2C-825A-4EA7-9FC2-832FB96545D1}"/>
              </a:ext>
            </a:extLst>
          </p:cNvPr>
          <p:cNvCxnSpPr/>
          <p:nvPr/>
        </p:nvCxnSpPr>
        <p:spPr>
          <a:xfrm flipH="1">
            <a:off x="9827132" y="674705"/>
            <a:ext cx="716659" cy="4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E533B1-1E8A-46E3-80A9-612F3FE1F96D}"/>
              </a:ext>
            </a:extLst>
          </p:cNvPr>
          <p:cNvSpPr txBox="1"/>
          <p:nvPr/>
        </p:nvSpPr>
        <p:spPr>
          <a:xfrm>
            <a:off x="10307865" y="258417"/>
            <a:ext cx="157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Selected Itinerary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B0B39E8-05EC-4686-91B7-3756ACB40A7B}"/>
              </a:ext>
            </a:extLst>
          </p:cNvPr>
          <p:cNvSpPr/>
          <p:nvPr/>
        </p:nvSpPr>
        <p:spPr>
          <a:xfrm>
            <a:off x="6096000" y="2473345"/>
            <a:ext cx="3559946" cy="9268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9D77A19-1057-471B-981D-88CE908E4BDE}"/>
              </a:ext>
            </a:extLst>
          </p:cNvPr>
          <p:cNvSpPr/>
          <p:nvPr/>
        </p:nvSpPr>
        <p:spPr>
          <a:xfrm>
            <a:off x="6096000" y="2439142"/>
            <a:ext cx="3559946" cy="625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7F8260-3EC3-4202-98CB-37ABE4F04F7A}"/>
              </a:ext>
            </a:extLst>
          </p:cNvPr>
          <p:cNvSpPr txBox="1"/>
          <p:nvPr/>
        </p:nvSpPr>
        <p:spPr>
          <a:xfrm>
            <a:off x="6096000" y="2495533"/>
            <a:ext cx="15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1B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F0BADDC-111B-4320-B92E-42A64B0BCE2E}"/>
              </a:ext>
            </a:extLst>
          </p:cNvPr>
          <p:cNvSpPr/>
          <p:nvPr/>
        </p:nvSpPr>
        <p:spPr>
          <a:xfrm>
            <a:off x="6096000" y="3526894"/>
            <a:ext cx="3559946" cy="9268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2133B1-9EC0-4F3A-9C43-51A0387B64A6}"/>
              </a:ext>
            </a:extLst>
          </p:cNvPr>
          <p:cNvSpPr/>
          <p:nvPr/>
        </p:nvSpPr>
        <p:spPr>
          <a:xfrm>
            <a:off x="6096000" y="3492691"/>
            <a:ext cx="3559946" cy="625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CC351C-E81B-4BA9-9268-F5C6AB27A1D0}"/>
              </a:ext>
            </a:extLst>
          </p:cNvPr>
          <p:cNvSpPr txBox="1"/>
          <p:nvPr/>
        </p:nvSpPr>
        <p:spPr>
          <a:xfrm>
            <a:off x="6096000" y="3549082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2C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7E44D41-697D-446B-878B-B7BD3D07FDC5}"/>
              </a:ext>
            </a:extLst>
          </p:cNvPr>
          <p:cNvSpPr/>
          <p:nvPr/>
        </p:nvSpPr>
        <p:spPr>
          <a:xfrm>
            <a:off x="6117928" y="4582752"/>
            <a:ext cx="3559946" cy="9268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09641B8-8EA8-4D62-9031-34FD0E0C5172}"/>
              </a:ext>
            </a:extLst>
          </p:cNvPr>
          <p:cNvSpPr/>
          <p:nvPr/>
        </p:nvSpPr>
        <p:spPr>
          <a:xfrm>
            <a:off x="6117928" y="4548549"/>
            <a:ext cx="3559946" cy="625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DE3B92-28AE-45CC-8248-0FC3136BE73E}"/>
              </a:ext>
            </a:extLst>
          </p:cNvPr>
          <p:cNvSpPr txBox="1"/>
          <p:nvPr/>
        </p:nvSpPr>
        <p:spPr>
          <a:xfrm>
            <a:off x="6117928" y="4604940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2D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8AA382C-1CDE-4195-AD27-5113BACBAFD0}"/>
              </a:ext>
            </a:extLst>
          </p:cNvPr>
          <p:cNvSpPr/>
          <p:nvPr/>
        </p:nvSpPr>
        <p:spPr>
          <a:xfrm>
            <a:off x="787042" y="2446625"/>
            <a:ext cx="3559946" cy="603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7409E76-A67E-4766-AB3C-FC6DCB0569BC}"/>
              </a:ext>
            </a:extLst>
          </p:cNvPr>
          <p:cNvSpPr/>
          <p:nvPr/>
        </p:nvSpPr>
        <p:spPr>
          <a:xfrm>
            <a:off x="787042" y="3485644"/>
            <a:ext cx="3559946" cy="603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BD278D-3CEA-4C40-A366-EDE0032B19CF}"/>
              </a:ext>
            </a:extLst>
          </p:cNvPr>
          <p:cNvSpPr/>
          <p:nvPr/>
        </p:nvSpPr>
        <p:spPr>
          <a:xfrm>
            <a:off x="787042" y="4530791"/>
            <a:ext cx="3559946" cy="6035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CAD6A7-0CAE-48D4-97B1-432D82F37916}"/>
              </a:ext>
            </a:extLst>
          </p:cNvPr>
          <p:cNvSpPr txBox="1"/>
          <p:nvPr/>
        </p:nvSpPr>
        <p:spPr>
          <a:xfrm>
            <a:off x="786815" y="2495533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21335E-3E20-408E-AFFA-123914DD0117}"/>
              </a:ext>
            </a:extLst>
          </p:cNvPr>
          <p:cNvSpPr txBox="1"/>
          <p:nvPr/>
        </p:nvSpPr>
        <p:spPr>
          <a:xfrm>
            <a:off x="797205" y="3504116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58CE9F-8EED-49C5-A5EE-20EF6601E15E}"/>
              </a:ext>
            </a:extLst>
          </p:cNvPr>
          <p:cNvSpPr txBox="1"/>
          <p:nvPr/>
        </p:nvSpPr>
        <p:spPr>
          <a:xfrm>
            <a:off x="775315" y="4530791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Attraction 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A03820-D929-4CA6-8A30-49944D2E2F7B}"/>
              </a:ext>
            </a:extLst>
          </p:cNvPr>
          <p:cNvSpPr txBox="1"/>
          <p:nvPr/>
        </p:nvSpPr>
        <p:spPr>
          <a:xfrm>
            <a:off x="6081202" y="2006768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Start/End Time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5446DC-D397-4DCC-A82F-86118272E117}"/>
              </a:ext>
            </a:extLst>
          </p:cNvPr>
          <p:cNvSpPr txBox="1"/>
          <p:nvPr/>
        </p:nvSpPr>
        <p:spPr>
          <a:xfrm>
            <a:off x="6060116" y="3072385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Start/End Time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12E25-C674-4B87-9ECE-795DA66E4D88}"/>
              </a:ext>
            </a:extLst>
          </p:cNvPr>
          <p:cNvSpPr txBox="1"/>
          <p:nvPr/>
        </p:nvSpPr>
        <p:spPr>
          <a:xfrm>
            <a:off x="6085212" y="4121171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Start/End Time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B5BBEC5-B681-40F2-A2DE-394BE31EEB77}"/>
              </a:ext>
            </a:extLst>
          </p:cNvPr>
          <p:cNvSpPr txBox="1"/>
          <p:nvPr/>
        </p:nvSpPr>
        <p:spPr>
          <a:xfrm>
            <a:off x="6117928" y="5173570"/>
            <a:ext cx="136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Start/End Time</a:t>
            </a:r>
          </a:p>
        </p:txBody>
      </p:sp>
    </p:spTree>
    <p:extLst>
      <p:ext uri="{BB962C8B-B14F-4D97-AF65-F5344CB8AC3E}">
        <p14:creationId xmlns:p14="http://schemas.microsoft.com/office/powerpoint/2010/main" val="105337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Ho</dc:creator>
  <cp:lastModifiedBy>Robin Ho</cp:lastModifiedBy>
  <cp:revision>5</cp:revision>
  <dcterms:created xsi:type="dcterms:W3CDTF">2020-10-22T11:32:22Z</dcterms:created>
  <dcterms:modified xsi:type="dcterms:W3CDTF">2020-10-22T13:11:02Z</dcterms:modified>
</cp:coreProperties>
</file>