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BBD-968D-4530-B33C-2FC347C0A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07767-9D38-4B89-B5D6-5B2B226DF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60DD0-FF3E-4E0D-8287-65418FA5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F3F9-3B0B-4AD9-891A-9A9CE399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1F1F-E89D-429B-BCFB-B50C2E49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5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223F-7CA6-4107-8EBA-803CB9EE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72B32-03B5-47E7-9E7A-B0858C0BF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FA24F-033A-427B-A37B-A38014F0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6612-1A93-42FC-B211-7B0EE716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8F77-C0AC-4F04-8AEE-16E914E8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1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C1A9D-DB06-4A53-ADFA-712F6D2A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BBB0B-A352-452F-A18E-3991CECB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5255-5279-42D7-AD4E-53EDA866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EE8A-518F-434E-8594-6C07207F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18E0-3E63-4931-92CB-80A88133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5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104D-7707-4FF6-AC20-C3BD29BF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A17C-9197-4DFE-8F56-B6D75DA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2082-76CC-4F8F-BB4F-023E7C09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854B-AF6D-42E2-A182-B560FBB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6076-179D-4E37-B1FF-D106CD48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0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B58-94F3-43FD-A18C-37B0F68D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F3144-7B13-4752-B30B-95EA0E7B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C811-FF3F-437C-A19C-D054E0FB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270B-9002-4E7C-BD1B-548AF70B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05CC1-F2F7-4783-9739-E9F0380A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28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A2E7-4940-4475-84CF-3A7828D7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4816-9ECE-48F5-88A2-E44D0AB16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899D-2CFB-4715-932D-963B09B1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8479-856B-46E5-86C0-A9A77A54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73D0-7F99-4CF5-A150-382769D4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5FAD-6A3F-4B32-B08C-4FA46454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46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47D6-AE47-432A-BB89-0F8B377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A9EB-9364-42EA-B399-FB7FF1E16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51CE6-CAF2-43F1-9FB3-0F44D65A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D719B-0895-4A93-849E-F9F3F317A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E7044-E27F-485B-A433-2BD98306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3F260-E9E9-4852-A1E4-E36B833D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060F0-9A11-40D3-BF46-8BA605D7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5A59B-6A7E-4A3D-BCF3-87505CF3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25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3102-E379-42F3-9AF0-F9328633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E3850-6E46-4956-AF12-C6013F10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34C6A-C8FD-4C10-8DA5-5DEFD078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70225-5D6D-422C-9BD3-4DE9756A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8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FE6C-18A3-4CEB-80EE-D2FE8B1C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CF6E-D3AC-4230-BDCD-E836D9D1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46B1-39B0-4A2F-B475-376C39A4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81AE-9CDC-42FE-8CDD-EB09E99E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ED20-BD6C-4D4F-A792-51FCD2DD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8C109-D662-4A4D-8142-A5A2D2E3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2E79A-3236-4E82-A356-E6BF1C3B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BB33-1B83-4641-8258-6BC5DE5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37CCA-3047-4EEB-AC1E-E2B8A8A4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08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C6FC-3D8C-4F4B-915F-36F3EBCE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A8ECF-8288-4355-B576-AAA9F1464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30B65-5B08-4BA7-8D40-8F398DBE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8D13-B944-4A87-A7A8-F1E3B2FA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9BABB-CAC6-4753-A8C7-B1C081F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B08A-FDD5-4111-B82C-75091CFA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910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02690-09C4-4673-8845-E6045950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0A66-F18A-4D27-AA79-D41A1EB7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538D6-A4B7-422A-B522-6FB4D7977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689D7-AAEA-4A03-BD8E-229258DDF9B0}" type="datetimeFigureOut">
              <a:rPr lang="en-SG" smtClean="0"/>
              <a:t>29/10/2020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39E6-97E6-4F9A-ABFE-DC1BFD53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58E6-5FC9-4A63-AFC5-6E1B734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CB89-6A15-44D3-B505-D872D5E223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65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F6AF0F-078F-4D26-B5C4-901BB2655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9" b="8473"/>
          <a:stretch/>
        </p:blipFill>
        <p:spPr>
          <a:xfrm>
            <a:off x="1526166" y="305826"/>
            <a:ext cx="9375614" cy="6048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BACA73-2A24-4F44-BB6A-A50621B37B5A}"/>
              </a:ext>
            </a:extLst>
          </p:cNvPr>
          <p:cNvSpPr/>
          <p:nvPr/>
        </p:nvSpPr>
        <p:spPr>
          <a:xfrm>
            <a:off x="1580225" y="878889"/>
            <a:ext cx="9250532" cy="4793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FE517-755A-4298-A59E-7ED79131C051}"/>
              </a:ext>
            </a:extLst>
          </p:cNvPr>
          <p:cNvSpPr txBox="1"/>
          <p:nvPr/>
        </p:nvSpPr>
        <p:spPr>
          <a:xfrm>
            <a:off x="0" y="878889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Command </a:t>
            </a:r>
          </a:p>
          <a:p>
            <a:pPr algn="ctr"/>
            <a:r>
              <a:rPr lang="en-SG" dirty="0"/>
              <a:t>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C1063-9131-468A-A214-8AA3949DD52D}"/>
              </a:ext>
            </a:extLst>
          </p:cNvPr>
          <p:cNvSpPr txBox="1"/>
          <p:nvPr/>
        </p:nvSpPr>
        <p:spPr>
          <a:xfrm>
            <a:off x="84441" y="1847877"/>
            <a:ext cx="815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n w="3175">
                  <a:noFill/>
                </a:ln>
              </a:rPr>
              <a:t>Result </a:t>
            </a:r>
          </a:p>
          <a:p>
            <a:pPr algn="ctr"/>
            <a:r>
              <a:rPr lang="en-SG" dirty="0">
                <a:ln w="3175">
                  <a:noFill/>
                </a:ln>
              </a:rPr>
              <a:t>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EDA73-B0FB-441B-87F6-B4BEAA9A0E67}"/>
              </a:ext>
            </a:extLst>
          </p:cNvPr>
          <p:cNvSpPr/>
          <p:nvPr/>
        </p:nvSpPr>
        <p:spPr>
          <a:xfrm>
            <a:off x="1580225" y="1483232"/>
            <a:ext cx="9250532" cy="87822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45F3D-6659-461B-9EA5-832BD5C7AECD}"/>
              </a:ext>
            </a:extLst>
          </p:cNvPr>
          <p:cNvSpPr txBox="1"/>
          <p:nvPr/>
        </p:nvSpPr>
        <p:spPr>
          <a:xfrm>
            <a:off x="84441" y="3370434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n w="3175">
                  <a:noFill/>
                </a:ln>
              </a:rPr>
              <a:t>Attractions</a:t>
            </a:r>
          </a:p>
          <a:p>
            <a:pPr algn="ctr"/>
            <a:r>
              <a:rPr lang="en-SG" dirty="0">
                <a:ln w="3175">
                  <a:noFill/>
                </a:ln>
              </a:rPr>
              <a:t> Panel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A1F5BA-987B-4DBF-9800-962301479716}"/>
              </a:ext>
            </a:extLst>
          </p:cNvPr>
          <p:cNvSpPr/>
          <p:nvPr/>
        </p:nvSpPr>
        <p:spPr>
          <a:xfrm>
            <a:off x="1580225" y="2494208"/>
            <a:ext cx="4580878" cy="373791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36BB77-F985-412B-8295-A8366764B3FB}"/>
              </a:ext>
            </a:extLst>
          </p:cNvPr>
          <p:cNvSpPr/>
          <p:nvPr/>
        </p:nvSpPr>
        <p:spPr>
          <a:xfrm>
            <a:off x="6249879" y="2494208"/>
            <a:ext cx="4580878" cy="373791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8D61EE-C5ED-4BF5-887F-F9374D2BC18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294003" y="3156802"/>
            <a:ext cx="392754" cy="5367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E4068B-0C0A-4DB4-AA16-120E286D31ED}"/>
              </a:ext>
            </a:extLst>
          </p:cNvPr>
          <p:cNvCxnSpPr>
            <a:stCxn id="6" idx="3"/>
          </p:cNvCxnSpPr>
          <p:nvPr/>
        </p:nvCxnSpPr>
        <p:spPr>
          <a:xfrm flipV="1">
            <a:off x="1205779" y="1118586"/>
            <a:ext cx="543122" cy="83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B20FAB-429B-4D49-9652-0FC2A4F1CBD8}"/>
              </a:ext>
            </a:extLst>
          </p:cNvPr>
          <p:cNvCxnSpPr>
            <a:stCxn id="9" idx="3"/>
          </p:cNvCxnSpPr>
          <p:nvPr/>
        </p:nvCxnSpPr>
        <p:spPr>
          <a:xfrm flipV="1">
            <a:off x="899857" y="2087575"/>
            <a:ext cx="933486" cy="83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804AA1-6F93-4AC4-AFB5-F6A4ED708D61}"/>
              </a:ext>
            </a:extLst>
          </p:cNvPr>
          <p:cNvSpPr txBox="1"/>
          <p:nvPr/>
        </p:nvSpPr>
        <p:spPr>
          <a:xfrm>
            <a:off x="10990556" y="3638833"/>
            <a:ext cx="98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n w="3175">
                  <a:noFill/>
                </a:ln>
              </a:rPr>
              <a:t>Itinerary</a:t>
            </a:r>
          </a:p>
          <a:p>
            <a:pPr algn="ctr"/>
            <a:r>
              <a:rPr lang="en-SG" dirty="0">
                <a:ln w="3175">
                  <a:noFill/>
                </a:ln>
              </a:rPr>
              <a:t> Panel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F39AC8-7567-4670-93CE-682029F2BE40}"/>
              </a:ext>
            </a:extLst>
          </p:cNvPr>
          <p:cNvCxnSpPr>
            <a:cxnSpLocks/>
          </p:cNvCxnSpPr>
          <p:nvPr/>
        </p:nvCxnSpPr>
        <p:spPr>
          <a:xfrm flipH="1">
            <a:off x="10528917" y="3961999"/>
            <a:ext cx="496873" cy="281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9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9DB47-1EDE-479D-B5A3-B56DFFBBA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"/>
          <a:stretch/>
        </p:blipFill>
        <p:spPr>
          <a:xfrm>
            <a:off x="646992" y="550416"/>
            <a:ext cx="9495343" cy="5676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4BA46C-5863-4E62-84E2-0258034CD04C}"/>
              </a:ext>
            </a:extLst>
          </p:cNvPr>
          <p:cNvSpPr txBox="1"/>
          <p:nvPr/>
        </p:nvSpPr>
        <p:spPr>
          <a:xfrm>
            <a:off x="10644326" y="2863917"/>
            <a:ext cx="103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Selected </a:t>
            </a:r>
          </a:p>
          <a:p>
            <a:pPr algn="ctr"/>
            <a:r>
              <a:rPr lang="en-SG" dirty="0"/>
              <a:t>Itinerary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E79BD-6C61-4BEE-93BB-4D3377C39F60}"/>
              </a:ext>
            </a:extLst>
          </p:cNvPr>
          <p:cNvSpPr txBox="1"/>
          <p:nvPr/>
        </p:nvSpPr>
        <p:spPr>
          <a:xfrm>
            <a:off x="10246162" y="4284345"/>
            <a:ext cx="1832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Attraction in </a:t>
            </a:r>
          </a:p>
          <a:p>
            <a:pPr algn="ctr"/>
            <a:r>
              <a:rPr lang="en-SG" dirty="0"/>
              <a:t>Selected Itinerary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430C5E-CAAE-404C-9A91-AB6A96F4CFC5}"/>
              </a:ext>
            </a:extLst>
          </p:cNvPr>
          <p:cNvSpPr/>
          <p:nvPr/>
        </p:nvSpPr>
        <p:spPr>
          <a:xfrm>
            <a:off x="5442012" y="3000652"/>
            <a:ext cx="4589755" cy="312494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6F952E-4D01-4580-BE2C-37EB0E9B60DA}"/>
              </a:ext>
            </a:extLst>
          </p:cNvPr>
          <p:cNvCxnSpPr>
            <a:cxnSpLocks/>
          </p:cNvCxnSpPr>
          <p:nvPr/>
        </p:nvCxnSpPr>
        <p:spPr>
          <a:xfrm>
            <a:off x="4083728" y="4607511"/>
            <a:ext cx="153583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70480-20C5-4FA2-A16F-3C67FEAC04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490229" y="3187083"/>
            <a:ext cx="1154097" cy="26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EAF14C-4D54-421C-8472-729B1695D12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490229" y="4607511"/>
            <a:ext cx="7559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Ho</dc:creator>
  <cp:lastModifiedBy>Robin Ho</cp:lastModifiedBy>
  <cp:revision>3</cp:revision>
  <dcterms:created xsi:type="dcterms:W3CDTF">2020-10-29T11:18:20Z</dcterms:created>
  <dcterms:modified xsi:type="dcterms:W3CDTF">2020-10-29T11:52:25Z</dcterms:modified>
</cp:coreProperties>
</file>