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6" r:id="rId5"/>
    <p:sldId id="262" r:id="rId6"/>
    <p:sldId id="264" r:id="rId7"/>
    <p:sldId id="265" r:id="rId8"/>
    <p:sldId id="267" r:id="rId9"/>
    <p:sldId id="268" r:id="rId10"/>
    <p:sldId id="269" r:id="rId11"/>
    <p:sldId id="271" r:id="rId12"/>
    <p:sldId id="272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8FD9D-79BF-455A-BE96-0EE0E6360199}" v="4" dt="2020-11-07T10:14:56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3067" autoAdjust="0"/>
  </p:normalViewPr>
  <p:slideViewPr>
    <p:cSldViewPr snapToGrid="0">
      <p:cViewPr varScale="1">
        <p:scale>
          <a:sx n="82" d="100"/>
          <a:sy n="82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B7A5B-BC50-4C9A-997A-AC15A9A7C551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1DAEE-9F60-4D15-883F-9A0A634B48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19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effectLst/>
              </a:rPr>
              <a:t>ItineraryAttraction.png</a:t>
            </a:r>
          </a:p>
          <a:p>
            <a:r>
              <a:rPr lang="en-GB" dirty="0"/>
              <a:t>Figure 17. Diagram simulating the attractions found in an itinerary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98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AddItineraryAttraction1.png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43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AddItineraryAttraction2.png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27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AddItineraryAttraction3.png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50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EditItineraryAttraction1.png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08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EditItineraryAttraction2.png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7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EditItineraryAttraction3.png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36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DeleteItineraryAttraction1.png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18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DeleteItineraryAttraction2.png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DAEE-9F60-4D15-883F-9A0A634B4814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03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3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4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7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12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7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7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41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001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6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AA4E-F04C-4CE3-8C45-C860B1383B1F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CEAC-F1AA-441B-9B39-80376C40F4D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5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D5C972-F4F8-41B5-9EFD-F6182E09336E}"/>
              </a:ext>
            </a:extLst>
          </p:cNvPr>
          <p:cNvCxnSpPr>
            <a:cxnSpLocks/>
          </p:cNvCxnSpPr>
          <p:nvPr/>
        </p:nvCxnSpPr>
        <p:spPr>
          <a:xfrm>
            <a:off x="1023617" y="1568462"/>
            <a:ext cx="1148083" cy="260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15AEB23-228E-4240-B653-AF64DD1A44E0}"/>
              </a:ext>
            </a:extLst>
          </p:cNvPr>
          <p:cNvSpPr/>
          <p:nvPr/>
        </p:nvSpPr>
        <p:spPr>
          <a:xfrm>
            <a:off x="5598893" y="1145334"/>
            <a:ext cx="2495016" cy="35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2553A-2B9A-464D-9182-C58FF4BF122F}"/>
              </a:ext>
            </a:extLst>
          </p:cNvPr>
          <p:cNvSpPr/>
          <p:nvPr/>
        </p:nvSpPr>
        <p:spPr>
          <a:xfrm>
            <a:off x="5291444" y="243078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3575F-FF96-4102-ADDA-ACD35F8147CD}"/>
              </a:ext>
            </a:extLst>
          </p:cNvPr>
          <p:cNvSpPr txBox="1"/>
          <p:nvPr/>
        </p:nvSpPr>
        <p:spPr>
          <a:xfrm>
            <a:off x="1402080" y="2956560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Object templates</a:t>
            </a:r>
          </a:p>
        </p:txBody>
      </p:sp>
    </p:spTree>
    <p:extLst>
      <p:ext uri="{BB962C8B-B14F-4D97-AF65-F5344CB8AC3E}">
        <p14:creationId xmlns:p14="http://schemas.microsoft.com/office/powerpoint/2010/main" val="66173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F58F8-3029-4E64-9D53-7A1D6A74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489938"/>
            <a:ext cx="3108741" cy="468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5EF0E6-6C19-495D-829F-78215573EE27}"/>
              </a:ext>
            </a:extLst>
          </p:cNvPr>
          <p:cNvCxnSpPr>
            <a:cxnSpLocks/>
          </p:cNvCxnSpPr>
          <p:nvPr/>
        </p:nvCxnSpPr>
        <p:spPr>
          <a:xfrm>
            <a:off x="3629464" y="3613665"/>
            <a:ext cx="1139703" cy="11107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8C1982-9585-42E2-8B0C-59855F08F910}"/>
              </a:ext>
            </a:extLst>
          </p:cNvPr>
          <p:cNvSpPr txBox="1"/>
          <p:nvPr/>
        </p:nvSpPr>
        <p:spPr>
          <a:xfrm>
            <a:off x="2521632" y="3244333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Day 2 is now empty</a:t>
            </a:r>
          </a:p>
        </p:txBody>
      </p:sp>
    </p:spTree>
    <p:extLst>
      <p:ext uri="{BB962C8B-B14F-4D97-AF65-F5344CB8AC3E}">
        <p14:creationId xmlns:p14="http://schemas.microsoft.com/office/powerpoint/2010/main" val="353708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F16EE-1B70-4A07-935D-93C929DB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41"/>
            <a:ext cx="9095387" cy="68620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C6803F-F3D4-4051-8C9B-5E01DF02B7B7}"/>
              </a:ext>
            </a:extLst>
          </p:cNvPr>
          <p:cNvSpPr/>
          <p:nvPr/>
        </p:nvSpPr>
        <p:spPr>
          <a:xfrm>
            <a:off x="4592454" y="3012233"/>
            <a:ext cx="4350210" cy="3673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0367DA-5AB7-4EFB-A8DD-C1C78F375050}"/>
              </a:ext>
            </a:extLst>
          </p:cNvPr>
          <p:cNvCxnSpPr>
            <a:cxnSpLocks/>
          </p:cNvCxnSpPr>
          <p:nvPr/>
        </p:nvCxnSpPr>
        <p:spPr>
          <a:xfrm>
            <a:off x="2258057" y="3976382"/>
            <a:ext cx="2674670" cy="5872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6E25BAF-9004-4D8D-865D-09059EC78FFC}"/>
              </a:ext>
            </a:extLst>
          </p:cNvPr>
          <p:cNvSpPr/>
          <p:nvPr/>
        </p:nvSpPr>
        <p:spPr>
          <a:xfrm>
            <a:off x="4753073" y="3164634"/>
            <a:ext cx="2495016" cy="35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69C95-3793-4780-B418-AC9C12223C51}"/>
              </a:ext>
            </a:extLst>
          </p:cNvPr>
          <p:cNvSpPr/>
          <p:nvPr/>
        </p:nvSpPr>
        <p:spPr>
          <a:xfrm>
            <a:off x="4882393" y="4194494"/>
            <a:ext cx="1031846" cy="26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416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CDB4A-C0CD-4CA2-BBC4-F4CD5E3A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2B839-4AB2-46AD-BBAA-32E302561984}"/>
              </a:ext>
            </a:extLst>
          </p:cNvPr>
          <p:cNvSpPr/>
          <p:nvPr/>
        </p:nvSpPr>
        <p:spPr>
          <a:xfrm>
            <a:off x="1133475" y="449580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76787" y="4605338"/>
            <a:ext cx="3152776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37B54-9BF3-4E9B-8AD7-A770DAAC56EB}"/>
              </a:ext>
            </a:extLst>
          </p:cNvPr>
          <p:cNvCxnSpPr>
            <a:cxnSpLocks/>
          </p:cNvCxnSpPr>
          <p:nvPr/>
        </p:nvCxnSpPr>
        <p:spPr>
          <a:xfrm>
            <a:off x="2332892" y="4689231"/>
            <a:ext cx="23211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C252AC-7545-43E5-A238-DBA6BFC8A41F}"/>
              </a:ext>
            </a:extLst>
          </p:cNvPr>
          <p:cNvSpPr txBox="1"/>
          <p:nvPr/>
        </p:nvSpPr>
        <p:spPr>
          <a:xfrm>
            <a:off x="3124777" y="4709697"/>
            <a:ext cx="12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Add this </a:t>
            </a:r>
          </a:p>
          <a:p>
            <a:r>
              <a:rPr lang="en-SG" dirty="0">
                <a:solidFill>
                  <a:srgbClr val="FF0000"/>
                </a:solidFill>
              </a:rPr>
              <a:t>attraction </a:t>
            </a:r>
          </a:p>
          <a:p>
            <a:r>
              <a:rPr lang="en-SG" dirty="0">
                <a:solidFill>
                  <a:srgbClr val="FF0000"/>
                </a:solidFill>
              </a:rPr>
              <a:t>into Day 2</a:t>
            </a:r>
          </a:p>
        </p:txBody>
      </p:sp>
    </p:spTree>
    <p:extLst>
      <p:ext uri="{BB962C8B-B14F-4D97-AF65-F5344CB8AC3E}">
        <p14:creationId xmlns:p14="http://schemas.microsoft.com/office/powerpoint/2010/main" val="10912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E8A36CC-084D-4AE1-8D50-19E84BB9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2B839-4AB2-46AD-BBAA-32E302561984}"/>
              </a:ext>
            </a:extLst>
          </p:cNvPr>
          <p:cNvSpPr/>
          <p:nvPr/>
        </p:nvSpPr>
        <p:spPr>
          <a:xfrm>
            <a:off x="1133475" y="449580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118EF-B233-4EE0-A313-E80EB7CE2EFD}"/>
              </a:ext>
            </a:extLst>
          </p:cNvPr>
          <p:cNvSpPr/>
          <p:nvPr/>
        </p:nvSpPr>
        <p:spPr>
          <a:xfrm>
            <a:off x="1133475" y="1348740"/>
            <a:ext cx="3575685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FE8BBC-B9AF-47E1-A17A-4DC20743453E}"/>
              </a:ext>
            </a:extLst>
          </p:cNvPr>
          <p:cNvCxnSpPr>
            <a:cxnSpLocks/>
          </p:cNvCxnSpPr>
          <p:nvPr/>
        </p:nvCxnSpPr>
        <p:spPr>
          <a:xfrm flipH="1">
            <a:off x="4709160" y="1497330"/>
            <a:ext cx="655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66288E-AB38-478C-9864-0D8C4833C4BA}"/>
              </a:ext>
            </a:extLst>
          </p:cNvPr>
          <p:cNvSpPr txBox="1"/>
          <p:nvPr/>
        </p:nvSpPr>
        <p:spPr>
          <a:xfrm>
            <a:off x="5288279" y="1288046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1986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3CA94-1D2D-4AE5-ACB1-B113B5B4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C2B839-4AB2-46AD-BBAA-32E302561984}"/>
              </a:ext>
            </a:extLst>
          </p:cNvPr>
          <p:cNvSpPr/>
          <p:nvPr/>
        </p:nvSpPr>
        <p:spPr>
          <a:xfrm>
            <a:off x="1133475" y="4495800"/>
            <a:ext cx="3109913" cy="151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051835"/>
            <a:ext cx="3152776" cy="1600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FE8BBC-B9AF-47E1-A17A-4DC20743453E}"/>
              </a:ext>
            </a:extLst>
          </p:cNvPr>
          <p:cNvCxnSpPr>
            <a:cxnSpLocks/>
          </p:cNvCxnSpPr>
          <p:nvPr/>
        </p:nvCxnSpPr>
        <p:spPr>
          <a:xfrm flipV="1">
            <a:off x="2385060" y="4419600"/>
            <a:ext cx="2529840" cy="2476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5CCA63-CEBE-425E-9A8A-BD96A6F9C71A}"/>
              </a:ext>
            </a:extLst>
          </p:cNvPr>
          <p:cNvSpPr txBox="1"/>
          <p:nvPr/>
        </p:nvSpPr>
        <p:spPr>
          <a:xfrm>
            <a:off x="3093719" y="4606707"/>
            <a:ext cx="128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Attraction has been added</a:t>
            </a:r>
          </a:p>
        </p:txBody>
      </p:sp>
    </p:spTree>
    <p:extLst>
      <p:ext uri="{BB962C8B-B14F-4D97-AF65-F5344CB8AC3E}">
        <p14:creationId xmlns:p14="http://schemas.microsoft.com/office/powerpoint/2010/main" val="101506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454F6-1C00-4970-890B-A072F9A0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051835"/>
            <a:ext cx="979783" cy="339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23D22-3000-40FB-8969-F39E2501EC2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762045" y="3582889"/>
            <a:ext cx="1007122" cy="8770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31A1D7-B9F5-4142-8F63-20A94476ECD1}"/>
              </a:ext>
            </a:extLst>
          </p:cNvPr>
          <p:cNvSpPr txBox="1"/>
          <p:nvPr/>
        </p:nvSpPr>
        <p:spPr>
          <a:xfrm>
            <a:off x="2754923" y="3213557"/>
            <a:ext cx="201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Visiting at 1000H</a:t>
            </a:r>
          </a:p>
        </p:txBody>
      </p:sp>
    </p:spTree>
    <p:extLst>
      <p:ext uri="{BB962C8B-B14F-4D97-AF65-F5344CB8AC3E}">
        <p14:creationId xmlns:p14="http://schemas.microsoft.com/office/powerpoint/2010/main" val="32062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0CAAF9-51DF-4760-991C-19A3531E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1104523" y="1362956"/>
            <a:ext cx="3648546" cy="339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ACADFE-3CF1-4245-8706-9D8CB9CD1F86}"/>
              </a:ext>
            </a:extLst>
          </p:cNvPr>
          <p:cNvCxnSpPr>
            <a:cxnSpLocks/>
          </p:cNvCxnSpPr>
          <p:nvPr/>
        </p:nvCxnSpPr>
        <p:spPr>
          <a:xfrm flipH="1">
            <a:off x="4838113" y="1497330"/>
            <a:ext cx="655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672CCA-80C5-48A9-B007-B68FF80541A3}"/>
              </a:ext>
            </a:extLst>
          </p:cNvPr>
          <p:cNvSpPr txBox="1"/>
          <p:nvPr/>
        </p:nvSpPr>
        <p:spPr>
          <a:xfrm>
            <a:off x="5417232" y="1288046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386069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7DF4F8-4587-48CE-B9E1-C7619FA6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4051835"/>
            <a:ext cx="1002983" cy="27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AAA24D-5259-4CD9-BB1B-1B3F8BD7C93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528647" y="3719212"/>
            <a:ext cx="1240520" cy="600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0B7201-B1E3-4F6C-ACEE-19DD28F9ADED}"/>
              </a:ext>
            </a:extLst>
          </p:cNvPr>
          <p:cNvSpPr txBox="1"/>
          <p:nvPr/>
        </p:nvSpPr>
        <p:spPr>
          <a:xfrm>
            <a:off x="2590801" y="3072881"/>
            <a:ext cx="18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Changed to visiting at 1900H</a:t>
            </a:r>
          </a:p>
        </p:txBody>
      </p:sp>
    </p:spTree>
    <p:extLst>
      <p:ext uri="{BB962C8B-B14F-4D97-AF65-F5344CB8AC3E}">
        <p14:creationId xmlns:p14="http://schemas.microsoft.com/office/powerpoint/2010/main" val="396815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DD2F3E-20A1-4FB7-8686-CBF53F33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604443"/>
            <a:ext cx="7487695" cy="5649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61851F-8651-433C-8CE0-3883D21E6CD1}"/>
              </a:ext>
            </a:extLst>
          </p:cNvPr>
          <p:cNvSpPr/>
          <p:nvPr/>
        </p:nvSpPr>
        <p:spPr>
          <a:xfrm>
            <a:off x="4769167" y="3693814"/>
            <a:ext cx="3143562" cy="201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94F78-7C95-436A-BCC6-102063E6069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762045" y="3719212"/>
            <a:ext cx="1007122" cy="600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932BC2-F9CE-49F6-B765-E3A92FC9E380}"/>
              </a:ext>
            </a:extLst>
          </p:cNvPr>
          <p:cNvSpPr/>
          <p:nvPr/>
        </p:nvSpPr>
        <p:spPr>
          <a:xfrm>
            <a:off x="1115344" y="1323632"/>
            <a:ext cx="2624318" cy="356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636D9-60CA-40B1-B770-06FEED2E5EA8}"/>
              </a:ext>
            </a:extLst>
          </p:cNvPr>
          <p:cNvSpPr txBox="1"/>
          <p:nvPr/>
        </p:nvSpPr>
        <p:spPr>
          <a:xfrm>
            <a:off x="2754923" y="3072881"/>
            <a:ext cx="201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Currently 1 attraction in Day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0F583B-A36E-470B-92F8-594D53FCDB37}"/>
              </a:ext>
            </a:extLst>
          </p:cNvPr>
          <p:cNvCxnSpPr>
            <a:cxnSpLocks/>
          </p:cNvCxnSpPr>
          <p:nvPr/>
        </p:nvCxnSpPr>
        <p:spPr>
          <a:xfrm flipH="1">
            <a:off x="3759594" y="1497330"/>
            <a:ext cx="6553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D701DB-151E-43EE-8541-ED9C52857119}"/>
              </a:ext>
            </a:extLst>
          </p:cNvPr>
          <p:cNvSpPr txBox="1"/>
          <p:nvPr/>
        </p:nvSpPr>
        <p:spPr>
          <a:xfrm>
            <a:off x="4338713" y="1288046"/>
            <a:ext cx="30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349533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03939AEF71C54EA0E8855FDE9FB070" ma:contentTypeVersion="13" ma:contentTypeDescription="Create a new document." ma:contentTypeScope="" ma:versionID="cc8bdd08984210fd4111e5bd6a3f7fcb">
  <xsd:schema xmlns:xsd="http://www.w3.org/2001/XMLSchema" xmlns:xs="http://www.w3.org/2001/XMLSchema" xmlns:p="http://schemas.microsoft.com/office/2006/metadata/properties" xmlns:ns3="fb12fa8a-7d54-432c-aeae-1d3bbc5870dc" xmlns:ns4="70ba9438-d093-4082-88c3-fa5e1023f6bd" targetNamespace="http://schemas.microsoft.com/office/2006/metadata/properties" ma:root="true" ma:fieldsID="16e276cb5d63e7b1eaf24ea3a6a37a68" ns3:_="" ns4:_="">
    <xsd:import namespace="fb12fa8a-7d54-432c-aeae-1d3bbc5870dc"/>
    <xsd:import namespace="70ba9438-d093-4082-88c3-fa5e1023f6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12fa8a-7d54-432c-aeae-1d3bbc5870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a9438-d093-4082-88c3-fa5e1023f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C9FD9-8C30-4A04-87B3-7DB6D0EB2456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70ba9438-d093-4082-88c3-fa5e1023f6bd"/>
    <ds:schemaRef ds:uri="fb12fa8a-7d54-432c-aeae-1d3bbc5870dc"/>
  </ds:schemaRefs>
</ds:datastoreItem>
</file>

<file path=customXml/itemProps2.xml><?xml version="1.0" encoding="utf-8"?>
<ds:datastoreItem xmlns:ds="http://schemas.openxmlformats.org/officeDocument/2006/customXml" ds:itemID="{995D33D4-B32D-4069-8711-A0AF92B231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287185-2361-4B62-88D4-9BEA7721F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12fa8a-7d54-432c-aeae-1d3bbc5870dc"/>
    <ds:schemaRef ds:uri="70ba9438-d093-4082-88c3-fa5e1023f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84</Words>
  <Application>Microsoft Office PowerPoint</Application>
  <PresentationFormat>On-screen Show (4:3)</PresentationFormat>
  <Paragraphs>31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 Yu Chun</dc:creator>
  <cp:lastModifiedBy>Yeh Yu Chun</cp:lastModifiedBy>
  <cp:revision>14</cp:revision>
  <dcterms:created xsi:type="dcterms:W3CDTF">2020-10-29T09:15:20Z</dcterms:created>
  <dcterms:modified xsi:type="dcterms:W3CDTF">2020-11-07T10:29:16Z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0x0101008903939AEF71C54EA0E8855FDE9FB070</vt:lpwstr>
  </property>
</Properties>
</file>