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FB34-4601-46AD-984F-10A3CF8CB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19B90-5C53-4B8C-B043-848AF28D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4A33B-4F5A-4396-9810-8F0F47BA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F759-E0ED-43E8-9E78-F335675A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5577-318F-41D4-BCC3-16756E13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60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D36E-2C9E-45BA-8654-23518A77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ECDFA-F632-46B5-9C35-89AA84862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2F9CD-19F9-437E-9A12-ADFD35C7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46DFD-B036-4598-989F-222267FA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BF22-660E-458C-89FC-F74CC2A1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526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E8C5-8B24-47CC-B4BA-2AD6688F4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A32DB-D284-43EE-837F-D9AD7E7E8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368E-B5DC-45CE-8346-429A2659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FBFC-5FA1-4026-8669-0AAAAC2C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C203-14BD-4BC2-9344-8E3E4586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749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45C2-760C-4AD4-AAC2-B180F623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C020-CCD9-4C39-96EA-D7B653E8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BF504-D1C7-4B95-88C3-E8C53A7E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4734-D76F-48D8-B694-6D82F6E9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7F99-A058-410C-9118-E41BD17B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016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8B61-0DDD-4EC7-8720-EBA845DD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BF86F-0422-4019-B24A-4FB93903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649D-41B7-4BF1-90A7-E299FE07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BC5B-528D-46C7-8778-A782432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C8A1-8C39-40B3-86D0-ECA72088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915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CD77-03EE-49B1-9B9B-CD56FE4D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7CDC-AF64-427E-9F00-0B8D6C8FB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DDDFD-6534-42BF-AD59-FC6C5412A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E5250-391F-4B85-9AA6-4B7543F6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3BF56-C867-4A4F-8FE3-B42938E7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AD259-82D4-4D67-9A23-D4E3DCCE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40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596C-6DE7-4DDA-8D74-1E4D5B71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2D4B-F3EF-4B40-8C1C-B636EE4BE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7B078-0925-46D2-9957-991B91E47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B0B56-209D-44B2-9C17-95FA99C77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B6A70-0532-4B26-AE0A-0E9AAF2C7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BC46D-9215-498E-8EA9-91895AF4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8FF34-7265-416B-9BB7-14DA5B88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A1A5-B089-4A1F-A086-1FFC974C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37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A54A-B6CF-42CF-94B3-54595792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C8558-8CC7-4E90-AD97-95E1FD0A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1F38B-43A3-4CD0-BB41-6F50A366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98D55-ACC4-46A3-8FEA-A8A15B94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950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DD652-402F-4DFE-B58B-6F34E8C7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0FAEB-A5DE-4B5E-859E-3EA9435A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DC7BD-40BC-41D9-AC90-783D1590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70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AAF8-C4AF-4F22-A9FF-B5F13CF0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FBC2-2C60-4E76-BC73-634897C8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EFD4D-3CCD-406D-B090-C33A6B19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9A39D-116C-4AA3-88D5-F589B0A5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2DE45-4C57-433A-8B2B-0B76EC71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B2C95-88FD-4C2C-8BF1-5DA941A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86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15AB-5A0E-4339-B58E-AD5DB526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30896-F86B-4B36-AA63-7075D8AB1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B980E-E846-41A3-817C-D148E272E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0C66F-6548-4F94-B927-9EA6805B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AE04-2E89-417B-85EA-8ECFF1A6131F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B2F61-63F7-4376-9B91-CB112F05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8B097-0C6A-4847-A15B-9DBB011B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13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177EA-FDC1-4F10-9F79-6CAF3704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C8ACD-D504-433C-BBBF-55E9EAE60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67E5-68B2-45D5-8A51-4966C510B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AE04-2E89-417B-85EA-8ECFF1A6131F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656C-FAD3-4E59-ADA6-63530A1ED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54B7-2EF0-468F-B8E4-2149B59A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9D9D2-AE68-42BD-9444-7D56D6EE3F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029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BC6E6-754E-4D46-9820-EF877644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94" y="733425"/>
            <a:ext cx="9699812" cy="5153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E80908-258D-403F-9A37-A8218171D881}"/>
              </a:ext>
            </a:extLst>
          </p:cNvPr>
          <p:cNvSpPr/>
          <p:nvPr/>
        </p:nvSpPr>
        <p:spPr>
          <a:xfrm>
            <a:off x="3067049" y="971550"/>
            <a:ext cx="914401" cy="28575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E54A5-8FF8-44FD-B29A-1CAC32BBB05C}"/>
              </a:ext>
            </a:extLst>
          </p:cNvPr>
          <p:cNvSpPr/>
          <p:nvPr/>
        </p:nvSpPr>
        <p:spPr>
          <a:xfrm>
            <a:off x="1323974" y="1390650"/>
            <a:ext cx="9525001" cy="28575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6298D-8349-4E8E-8472-9EDEF7681E4F}"/>
              </a:ext>
            </a:extLst>
          </p:cNvPr>
          <p:cNvSpPr/>
          <p:nvPr/>
        </p:nvSpPr>
        <p:spPr>
          <a:xfrm>
            <a:off x="1323974" y="1790699"/>
            <a:ext cx="9525001" cy="63817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AD1BE-7588-45A2-A095-B49B2091D59A}"/>
              </a:ext>
            </a:extLst>
          </p:cNvPr>
          <p:cNvSpPr/>
          <p:nvPr/>
        </p:nvSpPr>
        <p:spPr>
          <a:xfrm>
            <a:off x="1466849" y="3119438"/>
            <a:ext cx="3028951" cy="234791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D32EEB-F826-4FCB-8BAB-9FD436E8E98B}"/>
              </a:ext>
            </a:extLst>
          </p:cNvPr>
          <p:cNvSpPr/>
          <p:nvPr/>
        </p:nvSpPr>
        <p:spPr>
          <a:xfrm>
            <a:off x="7715249" y="3109912"/>
            <a:ext cx="3009902" cy="2347910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89CD6F-5F85-43EF-9710-83A672D66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61131"/>
              </p:ext>
            </p:extLst>
          </p:nvPr>
        </p:nvGraphicFramePr>
        <p:xfrm>
          <a:off x="1246093" y="5891530"/>
          <a:ext cx="96998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257">
                  <a:extLst>
                    <a:ext uri="{9D8B030D-6E8A-4147-A177-3AD203B41FA5}">
                      <a16:colId xmlns:a16="http://schemas.microsoft.com/office/drawing/2014/main" val="26260864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14479685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1114171657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884494354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3214748203"/>
                    </a:ext>
                  </a:extLst>
                </a:gridCol>
                <a:gridCol w="1744753">
                  <a:extLst>
                    <a:ext uri="{9D8B030D-6E8A-4147-A177-3AD203B41FA5}">
                      <a16:colId xmlns:a16="http://schemas.microsoft.com/office/drawing/2014/main" val="1840967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Toolbar</a:t>
                      </a:r>
                      <a:endParaRPr lang="en-SG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Command Box</a:t>
                      </a:r>
                      <a:endParaRPr lang="en-SG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Command Result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Persons List</a:t>
                      </a:r>
                      <a:endParaRPr lang="en-SG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Locations List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Visits List</a:t>
                      </a:r>
                      <a:endParaRPr lang="en-SG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03589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5BE9795-B86D-472E-87C6-BC2810C2D69A}"/>
              </a:ext>
            </a:extLst>
          </p:cNvPr>
          <p:cNvSpPr/>
          <p:nvPr/>
        </p:nvSpPr>
        <p:spPr>
          <a:xfrm>
            <a:off x="4619625" y="3109912"/>
            <a:ext cx="3009902" cy="23574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Pin Xian</dc:creator>
  <cp:lastModifiedBy>Ho Pin Xian</cp:lastModifiedBy>
  <cp:revision>2</cp:revision>
  <dcterms:created xsi:type="dcterms:W3CDTF">2020-10-28T14:59:07Z</dcterms:created>
  <dcterms:modified xsi:type="dcterms:W3CDTF">2020-10-29T04:26:07Z</dcterms:modified>
</cp:coreProperties>
</file>