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876800" cy="228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2" d="100"/>
          <a:sy n="182" d="100"/>
        </p:scale>
        <p:origin x="38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74121"/>
            <a:ext cx="3657600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00679"/>
            <a:ext cx="3657600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EA27-5365-4D1F-9657-BB3CA4EA9124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0AFF-3BA5-44EB-972B-C2E118EF3F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591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EA27-5365-4D1F-9657-BB3CA4EA9124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0AFF-3BA5-44EB-972B-C2E118EF3F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074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89960" y="121709"/>
            <a:ext cx="1051560" cy="1937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5280" y="121709"/>
            <a:ext cx="3093720" cy="19372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EA27-5365-4D1F-9657-BB3CA4EA9124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0AFF-3BA5-44EB-972B-C2E118EF3F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487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EA27-5365-4D1F-9657-BB3CA4EA9124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0AFF-3BA5-44EB-972B-C2E118EF3F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386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740" y="569913"/>
            <a:ext cx="4206240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740" y="1529821"/>
            <a:ext cx="4206240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EA27-5365-4D1F-9657-BB3CA4EA9124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0AFF-3BA5-44EB-972B-C2E118EF3F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311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5280" y="608542"/>
            <a:ext cx="207264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8880" y="608542"/>
            <a:ext cx="207264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EA27-5365-4D1F-9657-BB3CA4EA9124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0AFF-3BA5-44EB-972B-C2E118EF3F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666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15" y="121709"/>
            <a:ext cx="4206240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915" y="560388"/>
            <a:ext cx="2063115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915" y="835025"/>
            <a:ext cx="2063115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68880" y="560388"/>
            <a:ext cx="2073275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68880" y="835025"/>
            <a:ext cx="2073275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EA27-5365-4D1F-9657-BB3CA4EA9124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0AFF-3BA5-44EB-972B-C2E118EF3F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899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EA27-5365-4D1F-9657-BB3CA4EA9124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0AFF-3BA5-44EB-972B-C2E118EF3F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615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EA27-5365-4D1F-9657-BB3CA4EA9124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0AFF-3BA5-44EB-972B-C2E118EF3F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165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15" y="152400"/>
            <a:ext cx="1572895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275" y="329142"/>
            <a:ext cx="2468880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915" y="685800"/>
            <a:ext cx="1572895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EA27-5365-4D1F-9657-BB3CA4EA9124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0AFF-3BA5-44EB-972B-C2E118EF3F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09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15" y="152400"/>
            <a:ext cx="1572895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73275" y="329142"/>
            <a:ext cx="2468880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915" y="685800"/>
            <a:ext cx="1572895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EA27-5365-4D1F-9657-BB3CA4EA9124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0AFF-3BA5-44EB-972B-C2E118EF3F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072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280" y="121709"/>
            <a:ext cx="4206240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" y="608542"/>
            <a:ext cx="4206240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5280" y="2118784"/>
            <a:ext cx="109728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3EA27-5365-4D1F-9657-BB3CA4EA9124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5440" y="2118784"/>
            <a:ext cx="164592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44240" y="2118784"/>
            <a:ext cx="109728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90AFF-3BA5-44EB-972B-C2E118EF3F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760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DC9F45-7B52-4FF9-9602-4BEB35238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6" y="275609"/>
            <a:ext cx="3880049" cy="16828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CFB6CF-5C11-43B2-B168-40C28CDC7F48}"/>
              </a:ext>
            </a:extLst>
          </p:cNvPr>
          <p:cNvSpPr/>
          <p:nvPr/>
        </p:nvSpPr>
        <p:spPr>
          <a:xfrm>
            <a:off x="687545" y="425789"/>
            <a:ext cx="272226" cy="25128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898511-199A-4B95-8128-AC7E7B4869B5}"/>
              </a:ext>
            </a:extLst>
          </p:cNvPr>
          <p:cNvSpPr/>
          <p:nvPr/>
        </p:nvSpPr>
        <p:spPr>
          <a:xfrm>
            <a:off x="749202" y="858559"/>
            <a:ext cx="1016775" cy="18497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15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 Pin Xian</dc:creator>
  <cp:lastModifiedBy>Ho Pin Xian</cp:lastModifiedBy>
  <cp:revision>1</cp:revision>
  <dcterms:created xsi:type="dcterms:W3CDTF">2020-10-29T04:27:30Z</dcterms:created>
  <dcterms:modified xsi:type="dcterms:W3CDTF">2020-10-29T04:29:21Z</dcterms:modified>
</cp:coreProperties>
</file>