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9E7"/>
    <a:srgbClr val="A4E0DD"/>
    <a:srgbClr val="36B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8D00-3E1D-41D3-9956-4AF1B6C14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0EA01-88CF-4264-AB3E-0457B2B4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2226-A645-4235-A8EA-13EC28EF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0BAB-1BD0-46E5-A356-96AB03F0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D3EB-34FC-41F2-B89B-09F992EE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B012-1CBC-4B12-8710-7F0F39BE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1C37-31E5-4063-AD1C-A36F0212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4C2E-B28B-4779-8C09-5D53DB7B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DA31-4921-4F4C-9037-000AFEE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5912-FBA5-4D01-B962-30C92D0C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4523F-11D9-4D44-ACAC-FC3F61CA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93100-21C9-4706-B977-0571986D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4800-3B4E-4F9C-A2F5-A6BB0D63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B0BD-70A5-47ED-AAA1-E765B970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C478-DD23-40C3-AD53-BE80D20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EDA-52FE-4527-86D1-2AF7C982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E478-8A42-4A02-A206-5314EB46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C6FD-8FFC-44C8-AC56-5D085BBC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1131-AECF-4120-8C8A-95610BF4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F740-35FD-4BB1-9D23-C561C0F9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DBB2-80E4-4B21-A359-DFE4EE6F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95457-8626-45B4-869A-419089C9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55EE-EE80-4F13-AD03-13C2286B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20FA-101B-4221-8A6A-849AF439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307C-45C0-4648-8A3C-C3C42B8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7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80C1-9960-4420-82E5-450C31B2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3973-D357-4635-A7F6-F5F936E4F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FDBB-E0AA-4A27-B916-8EA7DFE2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CFCE-C8A3-4179-8F76-BE82E062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A3C53-A98F-476B-8032-1676A04E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696D3-1A32-474A-82E7-4BF5312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3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C72-CA80-4519-8E7C-D3B80C36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8AA4-CCBA-444B-A555-798D8D93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8EFE-51F5-44AB-AB5E-944D15322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F1639-AEF0-46ED-B34A-422C09DE6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389A7-4E6F-499F-9A9B-C49F5D4D8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7CD86-D11D-4885-BC15-000FD0FA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70D2C-22E7-4247-8E64-B2EC619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BBABD-4AF2-405F-811D-23EDBEF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D9E8-B5E5-4D5D-ACF4-59CD15F4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CE733-7382-4B3A-98CE-00AE4A63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7E419-19EB-47C9-9A97-F0C9B67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27C83-5EC1-4A30-B659-494DD4B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C67A8-6242-411F-83AC-62BD513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55909-31E8-4344-BE97-D74D147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DFB-4BD8-4C34-9B31-0F261B0D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126-3650-4E23-8E04-94E8B7AB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3209-0B17-45C1-B748-BBE8EFF2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A514-551D-417A-8EA0-8EE8BBEF0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1B46-BCD8-4603-99FD-93ACFC7A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4013-A609-4C6A-8389-DFF5E48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40E9-B3CA-4A5F-BB0F-1E9AF842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F8B0-2FDD-4118-8122-12C4218F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754DD-F345-4FB1-901F-31E12284E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D6F33-BA6A-4C96-8030-E4894533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126B-1F5A-47BE-8EFC-879491B3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C190-CE38-4CB6-9BB4-7827BE0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7FF4-9540-4DAC-B152-85210997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4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A6801-4C97-4C40-91F6-81940173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B874-B7F0-44BF-841B-4036DFA1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1A98-CA58-4E6D-B50C-BE2766FDA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FA28-585C-4BA7-9A33-29634C70DE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6D66-741C-4B35-BB40-2CF5A0DFF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3D4E-2BBF-47AC-9D03-1FF8C2C05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FCD6-CC26-4D26-9B31-8D715F065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91E93FF-8EB2-4B71-9600-E0F6C587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87" y="161282"/>
            <a:ext cx="10782983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772696" y="2801923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B858A-EB27-4868-90AA-532DFA437077}"/>
              </a:ext>
            </a:extLst>
          </p:cNvPr>
          <p:cNvSpPr/>
          <p:nvPr/>
        </p:nvSpPr>
        <p:spPr>
          <a:xfrm>
            <a:off x="4756558" y="3720158"/>
            <a:ext cx="5855515" cy="25128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B77145-CC8F-4339-9A88-B03DBBA226AB}"/>
              </a:ext>
            </a:extLst>
          </p:cNvPr>
          <p:cNvSpPr/>
          <p:nvPr/>
        </p:nvSpPr>
        <p:spPr>
          <a:xfrm rot="10800000">
            <a:off x="10772696" y="4670108"/>
            <a:ext cx="567986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1056690" y="2454654"/>
            <a:ext cx="1135310" cy="10435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the lists are updated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DAFE05-61EF-4BD6-BBC4-DE87EF720995}"/>
              </a:ext>
            </a:extLst>
          </p:cNvPr>
          <p:cNvSpPr/>
          <p:nvPr/>
        </p:nvSpPr>
        <p:spPr>
          <a:xfrm>
            <a:off x="11056689" y="4123624"/>
            <a:ext cx="1135310" cy="144666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Only entries with keywords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earrings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and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canvas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are shown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3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87259-6E60-4D0C-A0F9-D91CB2D7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16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>
            <a:off x="992364" y="2923561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1560351" y="2667698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0" y="2193063"/>
            <a:ext cx="1135310" cy="188883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current account has been switched to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Default Account 2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EC00D-6BBB-4D6C-86CD-0283B0D7BF72}"/>
              </a:ext>
            </a:extLst>
          </p:cNvPr>
          <p:cNvSpPr/>
          <p:nvPr/>
        </p:nvSpPr>
        <p:spPr>
          <a:xfrm>
            <a:off x="0" y="636742"/>
            <a:ext cx="1135310" cy="10392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Active account name updated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EED5B77-21BF-44DF-B20F-00D055B9A30F}"/>
              </a:ext>
            </a:extLst>
          </p:cNvPr>
          <p:cNvSpPr/>
          <p:nvPr/>
        </p:nvSpPr>
        <p:spPr>
          <a:xfrm>
            <a:off x="926651" y="942448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8288B3-270F-42A1-AD86-C389C047C443}"/>
              </a:ext>
            </a:extLst>
          </p:cNvPr>
          <p:cNvSpPr/>
          <p:nvPr/>
        </p:nvSpPr>
        <p:spPr>
          <a:xfrm>
            <a:off x="1494638" y="890427"/>
            <a:ext cx="1399563" cy="47986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9D9CC-E68F-4E4C-BBE6-74839C027CAA}"/>
              </a:ext>
            </a:extLst>
          </p:cNvPr>
          <p:cNvSpPr/>
          <p:nvPr/>
        </p:nvSpPr>
        <p:spPr>
          <a:xfrm>
            <a:off x="0" y="4491850"/>
            <a:ext cx="1135310" cy="10392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Active account’s entry info updated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1B73A3-1620-432D-8627-FE44CB3CD78D}"/>
              </a:ext>
            </a:extLst>
          </p:cNvPr>
          <p:cNvSpPr/>
          <p:nvPr/>
        </p:nvSpPr>
        <p:spPr>
          <a:xfrm>
            <a:off x="1017197" y="4793358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D6F4C-CA3E-4BB1-BAB1-C44230FE643F}"/>
              </a:ext>
            </a:extLst>
          </p:cNvPr>
          <p:cNvSpPr/>
          <p:nvPr/>
        </p:nvSpPr>
        <p:spPr>
          <a:xfrm>
            <a:off x="1560350" y="3724712"/>
            <a:ext cx="10410739" cy="256703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7DC9A1B2-376F-4526-A47E-A9DF52E2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92" y="-25780"/>
            <a:ext cx="10724308" cy="64498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D71443-352B-430F-855B-2BDF579F5151}"/>
              </a:ext>
            </a:extLst>
          </p:cNvPr>
          <p:cNvSpPr/>
          <p:nvPr/>
        </p:nvSpPr>
        <p:spPr>
          <a:xfrm>
            <a:off x="989901" y="401191"/>
            <a:ext cx="508397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D6BBF6-9366-486B-B143-3FE8BE43144F}"/>
              </a:ext>
            </a:extLst>
          </p:cNvPr>
          <p:cNvSpPr/>
          <p:nvPr/>
        </p:nvSpPr>
        <p:spPr>
          <a:xfrm>
            <a:off x="78231" y="358836"/>
            <a:ext cx="1205284" cy="3385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Menu bar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A73689F-FB16-44BA-B447-7F084E6912CA}"/>
              </a:ext>
            </a:extLst>
          </p:cNvPr>
          <p:cNvSpPr/>
          <p:nvPr/>
        </p:nvSpPr>
        <p:spPr>
          <a:xfrm>
            <a:off x="1023457" y="827534"/>
            <a:ext cx="474841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3E3FC4-1777-468C-A801-2F982496C9F0}"/>
              </a:ext>
            </a:extLst>
          </p:cNvPr>
          <p:cNvSpPr/>
          <p:nvPr/>
        </p:nvSpPr>
        <p:spPr>
          <a:xfrm>
            <a:off x="831001" y="1341319"/>
            <a:ext cx="679055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C148D64-A555-4F4C-9C27-FD1AC53CBB0B}"/>
              </a:ext>
            </a:extLst>
          </p:cNvPr>
          <p:cNvSpPr/>
          <p:nvPr/>
        </p:nvSpPr>
        <p:spPr>
          <a:xfrm>
            <a:off x="918593" y="2616956"/>
            <a:ext cx="646617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8BA8BEB-AD76-4060-B1AD-B8CCBD22B45D}"/>
              </a:ext>
            </a:extLst>
          </p:cNvPr>
          <p:cNvSpPr/>
          <p:nvPr/>
        </p:nvSpPr>
        <p:spPr>
          <a:xfrm>
            <a:off x="819243" y="4552512"/>
            <a:ext cx="1143456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BA12BC-5F74-4FFD-9069-45AC33E1DDFA}"/>
              </a:ext>
            </a:extLst>
          </p:cNvPr>
          <p:cNvSpPr/>
          <p:nvPr/>
        </p:nvSpPr>
        <p:spPr>
          <a:xfrm rot="16200000">
            <a:off x="4514767" y="5743720"/>
            <a:ext cx="1462429" cy="2843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5ACACE1-AA2B-4EF6-BE02-4FE4BEA0084A}"/>
              </a:ext>
            </a:extLst>
          </p:cNvPr>
          <p:cNvSpPr/>
          <p:nvPr/>
        </p:nvSpPr>
        <p:spPr>
          <a:xfrm rot="16200000">
            <a:off x="7347557" y="6188191"/>
            <a:ext cx="573490" cy="2843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425B04F-A906-4A25-B9B1-D2904F5E48D4}"/>
              </a:ext>
            </a:extLst>
          </p:cNvPr>
          <p:cNvSpPr/>
          <p:nvPr/>
        </p:nvSpPr>
        <p:spPr>
          <a:xfrm rot="16200000">
            <a:off x="10468871" y="6170530"/>
            <a:ext cx="608807" cy="2843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BF0EF0-C6D8-4A2E-A9F9-CB3F82634C0D}"/>
              </a:ext>
            </a:extLst>
          </p:cNvPr>
          <p:cNvSpPr/>
          <p:nvPr/>
        </p:nvSpPr>
        <p:spPr>
          <a:xfrm>
            <a:off x="859871" y="1974820"/>
            <a:ext cx="1791436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BF374-1E5F-422A-B1E3-130F8865E611}"/>
              </a:ext>
            </a:extLst>
          </p:cNvPr>
          <p:cNvSpPr/>
          <p:nvPr/>
        </p:nvSpPr>
        <p:spPr>
          <a:xfrm>
            <a:off x="78230" y="775941"/>
            <a:ext cx="1205285" cy="4652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Active account name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A98443-CFD6-4E90-88CC-BC639B33A73C}"/>
              </a:ext>
            </a:extLst>
          </p:cNvPr>
          <p:cNvSpPr/>
          <p:nvPr/>
        </p:nvSpPr>
        <p:spPr>
          <a:xfrm>
            <a:off x="78230" y="1320232"/>
            <a:ext cx="1205285" cy="4652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Display picture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7FC04A-8212-4469-B2C6-A570560FB7A1}"/>
              </a:ext>
            </a:extLst>
          </p:cNvPr>
          <p:cNvSpPr/>
          <p:nvPr/>
        </p:nvSpPr>
        <p:spPr>
          <a:xfrm>
            <a:off x="78230" y="1955469"/>
            <a:ext cx="1205285" cy="3472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Command box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D84198-2E08-445D-85FC-40D66E2BF419}"/>
              </a:ext>
            </a:extLst>
          </p:cNvPr>
          <p:cNvSpPr/>
          <p:nvPr/>
        </p:nvSpPr>
        <p:spPr>
          <a:xfrm>
            <a:off x="78230" y="2602380"/>
            <a:ext cx="1205285" cy="3472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Result display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037325-DC41-4AC2-A4CC-DBF7BA8F7079}"/>
              </a:ext>
            </a:extLst>
          </p:cNvPr>
          <p:cNvSpPr/>
          <p:nvPr/>
        </p:nvSpPr>
        <p:spPr>
          <a:xfrm>
            <a:off x="78230" y="4341338"/>
            <a:ext cx="1230783" cy="71577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Account summary chart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2320D0-EA49-4B24-9381-7A1EB5971415}"/>
              </a:ext>
            </a:extLst>
          </p:cNvPr>
          <p:cNvSpPr/>
          <p:nvPr/>
        </p:nvSpPr>
        <p:spPr>
          <a:xfrm>
            <a:off x="4643338" y="6498932"/>
            <a:ext cx="1205285" cy="3472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Chart legend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0E72DF-F642-4B53-B192-463BDEC94B48}"/>
              </a:ext>
            </a:extLst>
          </p:cNvPr>
          <p:cNvSpPr/>
          <p:nvPr/>
        </p:nvSpPr>
        <p:spPr>
          <a:xfrm>
            <a:off x="7028557" y="6502379"/>
            <a:ext cx="1205285" cy="3472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Expense list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D5E0BA-5550-44CB-AEC0-700017CE914D}"/>
              </a:ext>
            </a:extLst>
          </p:cNvPr>
          <p:cNvSpPr/>
          <p:nvPr/>
        </p:nvSpPr>
        <p:spPr>
          <a:xfrm>
            <a:off x="10170631" y="6493843"/>
            <a:ext cx="1205285" cy="3472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Revenue list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E718C1A-3F83-4DD6-A76C-3634AC3AA02C}"/>
              </a:ext>
            </a:extLst>
          </p:cNvPr>
          <p:cNvSpPr/>
          <p:nvPr/>
        </p:nvSpPr>
        <p:spPr>
          <a:xfrm>
            <a:off x="851681" y="6155412"/>
            <a:ext cx="646617" cy="293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C09312-E9C9-413C-B995-D3B2A456418A}"/>
              </a:ext>
            </a:extLst>
          </p:cNvPr>
          <p:cNvSpPr/>
          <p:nvPr/>
        </p:nvSpPr>
        <p:spPr>
          <a:xfrm>
            <a:off x="95669" y="6109577"/>
            <a:ext cx="1205285" cy="3472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Status bar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4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F18FA-E7A0-4C35-B2B9-E2804B24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612073" y="2853789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B858A-EB27-4868-90AA-532DFA437077}"/>
              </a:ext>
            </a:extLst>
          </p:cNvPr>
          <p:cNvSpPr/>
          <p:nvPr/>
        </p:nvSpPr>
        <p:spPr>
          <a:xfrm>
            <a:off x="4756558" y="3720158"/>
            <a:ext cx="2952925" cy="25128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B77145-CC8F-4339-9A88-B03DBBA226AB}"/>
              </a:ext>
            </a:extLst>
          </p:cNvPr>
          <p:cNvSpPr/>
          <p:nvPr/>
        </p:nvSpPr>
        <p:spPr>
          <a:xfrm rot="10800000">
            <a:off x="7709483" y="4976588"/>
            <a:ext cx="3631199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1056690" y="2246934"/>
            <a:ext cx="1135310" cy="171398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an expense called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canvas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is deleted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DAFE05-61EF-4BD6-BBC4-DE87EF720995}"/>
              </a:ext>
            </a:extLst>
          </p:cNvPr>
          <p:cNvSpPr/>
          <p:nvPr/>
        </p:nvSpPr>
        <p:spPr>
          <a:xfrm>
            <a:off x="11056689" y="4429646"/>
            <a:ext cx="1135310" cy="15193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canvas 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entry no longer shown in the list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EE6EC-A521-452B-8811-E1BED430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612073" y="2853789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B858A-EB27-4868-90AA-532DFA437077}"/>
              </a:ext>
            </a:extLst>
          </p:cNvPr>
          <p:cNvSpPr/>
          <p:nvPr/>
        </p:nvSpPr>
        <p:spPr>
          <a:xfrm>
            <a:off x="4756558" y="3720158"/>
            <a:ext cx="2952925" cy="25128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B77145-CC8F-4339-9A88-B03DBBA226AB}"/>
              </a:ext>
            </a:extLst>
          </p:cNvPr>
          <p:cNvSpPr/>
          <p:nvPr/>
        </p:nvSpPr>
        <p:spPr>
          <a:xfrm rot="10800000">
            <a:off x="7709483" y="4976588"/>
            <a:ext cx="3631199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1056690" y="2246934"/>
            <a:ext cx="1135310" cy="171398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the deletion has been undone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DAFE05-61EF-4BD6-BBC4-DE87EF720995}"/>
              </a:ext>
            </a:extLst>
          </p:cNvPr>
          <p:cNvSpPr/>
          <p:nvPr/>
        </p:nvSpPr>
        <p:spPr>
          <a:xfrm>
            <a:off x="11056689" y="4429646"/>
            <a:ext cx="1135310" cy="15193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canvas 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entry is shown again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4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C385B-3DCD-47DB-BD5A-FA3207A7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612073" y="2853789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0950763" y="2428354"/>
            <a:ext cx="1241237" cy="12251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showing the profit of the current account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3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E8F865-D83B-4F62-ABFF-5179D1FA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612073" y="2853789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1056690" y="2034547"/>
            <a:ext cx="1135310" cy="20663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a new account called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$upper $avers 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has been added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0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0E806-8FCE-425D-9478-14CBE8F2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612073" y="2853789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1056690" y="2034547"/>
            <a:ext cx="1135310" cy="20663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an account called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My Flower Shop </a:t>
            </a:r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has been added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3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94BCC-96DE-46D6-BFF0-35FD4234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 rot="10800000">
            <a:off x="10612073" y="2853789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218112" y="2634142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11056690" y="2565042"/>
            <a:ext cx="1135310" cy="100532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listing all the accounts</a:t>
            </a:r>
            <a:endParaRPr lang="en-GB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E9D3A-B350-4687-8938-81B7362E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16" y="186449"/>
            <a:ext cx="10782984" cy="64851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5BAB74-03D2-423E-8ADC-1ECED31018D4}"/>
              </a:ext>
            </a:extLst>
          </p:cNvPr>
          <p:cNvSpPr/>
          <p:nvPr/>
        </p:nvSpPr>
        <p:spPr>
          <a:xfrm>
            <a:off x="992364" y="2923561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69B9B1-39C5-466A-BC63-D51B37B7DB13}"/>
              </a:ext>
            </a:extLst>
          </p:cNvPr>
          <p:cNvSpPr/>
          <p:nvPr/>
        </p:nvSpPr>
        <p:spPr>
          <a:xfrm>
            <a:off x="1560351" y="2667698"/>
            <a:ext cx="10226182" cy="93956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C9A77-FC55-4047-ABB7-6A9C5D7A0C43}"/>
              </a:ext>
            </a:extLst>
          </p:cNvPr>
          <p:cNvSpPr/>
          <p:nvPr/>
        </p:nvSpPr>
        <p:spPr>
          <a:xfrm>
            <a:off x="0" y="2193063"/>
            <a:ext cx="1135310" cy="188883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Feedback indicating that current account has been renamed to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Bob’s Bakery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EC00D-6BBB-4D6C-86CD-0283B0D7BF72}"/>
              </a:ext>
            </a:extLst>
          </p:cNvPr>
          <p:cNvSpPr/>
          <p:nvPr/>
        </p:nvSpPr>
        <p:spPr>
          <a:xfrm>
            <a:off x="0" y="636742"/>
            <a:ext cx="1135310" cy="10392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Active account name updated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EED5B77-21BF-44DF-B20F-00D055B9A30F}"/>
              </a:ext>
            </a:extLst>
          </p:cNvPr>
          <p:cNvSpPr/>
          <p:nvPr/>
        </p:nvSpPr>
        <p:spPr>
          <a:xfrm>
            <a:off x="926651" y="942448"/>
            <a:ext cx="567987" cy="427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8288B3-270F-42A1-AD86-C389C047C443}"/>
              </a:ext>
            </a:extLst>
          </p:cNvPr>
          <p:cNvSpPr/>
          <p:nvPr/>
        </p:nvSpPr>
        <p:spPr>
          <a:xfrm>
            <a:off x="1494639" y="890427"/>
            <a:ext cx="1080782" cy="47986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3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145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 SemiCondensed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 Man Le</dc:creator>
  <cp:lastModifiedBy>Hue Man Le</cp:lastModifiedBy>
  <cp:revision>22</cp:revision>
  <dcterms:created xsi:type="dcterms:W3CDTF">2020-10-25T06:59:21Z</dcterms:created>
  <dcterms:modified xsi:type="dcterms:W3CDTF">2020-10-25T18:27:50Z</dcterms:modified>
</cp:coreProperties>
</file>