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949E7-2673-4555-8340-4AAADE096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E2371-7619-47F6-BB14-59AC5C41D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3390C-683F-471F-9749-7A6E25997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76BA-C258-4CF8-887D-ABD260F85578}" type="datetimeFigureOut">
              <a:rPr lang="en-SG" smtClean="0"/>
              <a:t>20/10/2020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67E67-BF51-4DC0-9C2D-F36CACD9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CBC4A-1E30-4617-8ABF-52F2E594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C9DC-FE06-4487-9CCB-FF7804E511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300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CA5E-E082-47C7-AEBA-2FE5AFF3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EF5FD-5792-4E44-88F3-E57E773A3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8F47B-66DE-4649-BEC1-59D8AA9F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76BA-C258-4CF8-887D-ABD260F85578}" type="datetimeFigureOut">
              <a:rPr lang="en-SG" smtClean="0"/>
              <a:t>20/10/2020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EB0CD-4CA4-4731-AB93-1ED92F13B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877AD-9106-4ADC-A40E-6F1F78DE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C9DC-FE06-4487-9CCB-FF7804E511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730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421444-CAE3-494E-BBF3-E2FC4EDE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9FCC8-C46E-4DE8-B065-01293EAED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FA885-4E79-4050-91EA-5B117240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76BA-C258-4CF8-887D-ABD260F85578}" type="datetimeFigureOut">
              <a:rPr lang="en-SG" smtClean="0"/>
              <a:t>20/10/2020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72A1B-6FC6-4BDA-8A9B-296AFAE8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E54BB-D935-4A71-85D0-E125FF03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C9DC-FE06-4487-9CCB-FF7804E511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437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7770-936F-47DA-8C29-B6F2F5AA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40863-E68D-4E1E-90F0-73CB80152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2BF39-95FC-4197-BA64-C09DC78A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76BA-C258-4CF8-887D-ABD260F85578}" type="datetimeFigureOut">
              <a:rPr lang="en-SG" smtClean="0"/>
              <a:t>20/10/2020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86BF8-B6C5-4E24-8B95-57559B72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91C24-17A4-4B6D-8D15-98395C33E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C9DC-FE06-4487-9CCB-FF7804E511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645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CA82C-5C13-40FD-9204-12B2A89F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7784A-36A6-4657-82E0-745419DC9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DFBCD-0721-4797-BA96-89F59197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76BA-C258-4CF8-887D-ABD260F85578}" type="datetimeFigureOut">
              <a:rPr lang="en-SG" smtClean="0"/>
              <a:t>20/10/2020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BC798-DD07-45B9-8A7E-88BCD7E0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2E470-C8FE-46E1-956F-A11A3E78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C9DC-FE06-4487-9CCB-FF7804E511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048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1B077-6FDB-441F-BA7C-9B5077F3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CA495-0546-436B-8D4F-7E2B4BBC3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EF1A1-8C41-4BCD-9743-2293165A8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72B22-DC84-4C83-8329-0BC2212D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76BA-C258-4CF8-887D-ABD260F85578}" type="datetimeFigureOut">
              <a:rPr lang="en-SG" smtClean="0"/>
              <a:t>20/10/2020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A12F5-0C8F-4812-865F-CDFBB184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EC02D-BA33-4D95-B7E5-8ACCC516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C9DC-FE06-4487-9CCB-FF7804E511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7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10759-992F-47D4-ABEC-A0817E47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4373B-6CCE-4747-AB17-CC0AB23B0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009DD-BB80-44E9-8130-0AFDEF227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48922A-48DF-4062-9F18-7D1FC3BF7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15153-6F7A-4296-9640-8FB12E673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6B04E5-F5F0-418F-A375-13B34B65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76BA-C258-4CF8-887D-ABD260F85578}" type="datetimeFigureOut">
              <a:rPr lang="en-SG" smtClean="0"/>
              <a:t>20/10/2020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FBADE5-4F68-490B-BAFB-3B9E0AC66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85D8F-8456-4B74-A395-5AEBC257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C9DC-FE06-4487-9CCB-FF7804E511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317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D57BF-BC9F-42E1-86C5-A60CB9AA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0B702-B085-4852-9405-6A8D139A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76BA-C258-4CF8-887D-ABD260F85578}" type="datetimeFigureOut">
              <a:rPr lang="en-SG" smtClean="0"/>
              <a:t>20/10/2020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8BA9D-04E1-4293-B381-18B735681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6A9CF-4CCE-4DEB-95BB-B3C6FBD9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C9DC-FE06-4487-9CCB-FF7804E511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023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33DA77-7EEA-4A48-85AD-9F9AC5ED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76BA-C258-4CF8-887D-ABD260F85578}" type="datetimeFigureOut">
              <a:rPr lang="en-SG" smtClean="0"/>
              <a:t>20/10/2020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EE02A1-457D-44EF-8CE4-A5DB75DE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F28C1-8DB5-4B34-9403-196D3475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C9DC-FE06-4487-9CCB-FF7804E511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971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78C0-D59B-4834-BE8F-10146293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2CB6E-9704-462F-842F-1C2178F3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AC5B1-3C42-45F1-88D1-EB21ADC18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D7E13-734D-4DCE-A105-0AB5EE83C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76BA-C258-4CF8-887D-ABD260F85578}" type="datetimeFigureOut">
              <a:rPr lang="en-SG" smtClean="0"/>
              <a:t>20/10/2020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4FF63-5D6F-4446-A0EC-2124707CF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3004D-0F8F-42C8-91FD-091E6E63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C9DC-FE06-4487-9CCB-FF7804E511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57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500D9-5AF6-4B11-8B77-D12DEAE1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E99CFE-F818-4633-8796-74CBBC934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BBEB9-A08B-41D5-937B-125F0D54B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A466A-2BCF-4342-960B-2F651D6E6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76BA-C258-4CF8-887D-ABD260F85578}" type="datetimeFigureOut">
              <a:rPr lang="en-SG" smtClean="0"/>
              <a:t>20/10/2020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7A5F8-CD49-4F69-BAA1-943A0FEC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83AF1-F49E-4DA3-8B6E-1B250F90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C9DC-FE06-4487-9CCB-FF7804E511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7014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C88953-8DDA-4884-AA9F-58D0651A9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94CA6-A498-4CC5-A903-A2775B70A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D63F3-A6BD-447F-B4C7-DC4445F00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B76BA-C258-4CF8-887D-ABD260F85578}" type="datetimeFigureOut">
              <a:rPr lang="en-SG" smtClean="0"/>
              <a:t>20/10/2020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CD651-BC02-4B19-9D31-461D994C8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F383D-2607-42BA-9439-B1BA5D9E1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7C9DC-FE06-4487-9CCB-FF7804E511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872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8C8445-A997-42D1-AC78-369939330BB8}"/>
              </a:ext>
            </a:extLst>
          </p:cNvPr>
          <p:cNvSpPr/>
          <p:nvPr/>
        </p:nvSpPr>
        <p:spPr>
          <a:xfrm>
            <a:off x="1813448" y="400574"/>
            <a:ext cx="8280361" cy="605685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25A6FE-0EFB-446B-A70A-0D7EBC8648C0}"/>
              </a:ext>
            </a:extLst>
          </p:cNvPr>
          <p:cNvSpPr/>
          <p:nvPr/>
        </p:nvSpPr>
        <p:spPr>
          <a:xfrm>
            <a:off x="6122592" y="602710"/>
            <a:ext cx="1417739" cy="589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&lt;&lt;Interface&gt;&gt;</a:t>
            </a:r>
          </a:p>
          <a:p>
            <a:pPr algn="ctr"/>
            <a:r>
              <a:rPr lang="en-SG" sz="1400" dirty="0"/>
              <a:t>Ui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EAE6F4-FB1B-4051-AD6D-A37899DCE3FC}"/>
              </a:ext>
            </a:extLst>
          </p:cNvPr>
          <p:cNvSpPr/>
          <p:nvPr/>
        </p:nvSpPr>
        <p:spPr>
          <a:xfrm>
            <a:off x="8255136" y="730229"/>
            <a:ext cx="1417739" cy="334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err="1"/>
              <a:t>UiManager</a:t>
            </a:r>
            <a:endParaRPr lang="en-SG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C631E1-7D25-43A1-B556-6FE5BDB3E5C4}"/>
              </a:ext>
            </a:extLst>
          </p:cNvPr>
          <p:cNvSpPr/>
          <p:nvPr/>
        </p:nvSpPr>
        <p:spPr>
          <a:xfrm>
            <a:off x="8255135" y="1489734"/>
            <a:ext cx="1417739" cy="334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err="1"/>
              <a:t>MainWindow</a:t>
            </a:r>
            <a:endParaRPr lang="en-SG" sz="1400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1427B2E3-58A4-4AC5-9846-427FB0CF6218}"/>
              </a:ext>
            </a:extLst>
          </p:cNvPr>
          <p:cNvSpPr/>
          <p:nvPr/>
        </p:nvSpPr>
        <p:spPr>
          <a:xfrm rot="16200000">
            <a:off x="7541062" y="807639"/>
            <a:ext cx="183283" cy="17959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222252-4D33-4189-B550-36386128BF44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7722502" y="897437"/>
            <a:ext cx="53263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9697450-BB78-4A39-A9EA-15EE434B9E74}"/>
              </a:ext>
            </a:extLst>
          </p:cNvPr>
          <p:cNvSpPr/>
          <p:nvPr/>
        </p:nvSpPr>
        <p:spPr>
          <a:xfrm>
            <a:off x="10378552" y="965736"/>
            <a:ext cx="1444331" cy="10173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E27506-A1DD-43C3-BED6-26EDF8FD577C}"/>
              </a:ext>
            </a:extLst>
          </p:cNvPr>
          <p:cNvSpPr/>
          <p:nvPr/>
        </p:nvSpPr>
        <p:spPr>
          <a:xfrm>
            <a:off x="189523" y="4866040"/>
            <a:ext cx="1444331" cy="10173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58332B-1019-400E-9EDB-114BB7DF2CC9}"/>
              </a:ext>
            </a:extLst>
          </p:cNvPr>
          <p:cNvSpPr/>
          <p:nvPr/>
        </p:nvSpPr>
        <p:spPr>
          <a:xfrm>
            <a:off x="4534893" y="1441471"/>
            <a:ext cx="1417739" cy="334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err="1"/>
              <a:t>StatusBarFooter</a:t>
            </a:r>
            <a:endParaRPr lang="en-SG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362958-FD83-4BC2-878F-A7C5883B9DFC}"/>
              </a:ext>
            </a:extLst>
          </p:cNvPr>
          <p:cNvSpPr/>
          <p:nvPr/>
        </p:nvSpPr>
        <p:spPr>
          <a:xfrm>
            <a:off x="4534895" y="3884491"/>
            <a:ext cx="1417739" cy="334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err="1"/>
              <a:t>StaffCard</a:t>
            </a:r>
            <a:endParaRPr lang="en-SG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CFDBAD-5870-4492-9171-E54E2A157C34}"/>
              </a:ext>
            </a:extLst>
          </p:cNvPr>
          <p:cNvSpPr/>
          <p:nvPr/>
        </p:nvSpPr>
        <p:spPr>
          <a:xfrm>
            <a:off x="4534894" y="2255811"/>
            <a:ext cx="1417739" cy="334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err="1"/>
              <a:t>ResultDisplay</a:t>
            </a:r>
            <a:endParaRPr lang="en-SG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0585CA-C5F8-4FFC-B3A1-BE9E5C8D4EF2}"/>
              </a:ext>
            </a:extLst>
          </p:cNvPr>
          <p:cNvSpPr/>
          <p:nvPr/>
        </p:nvSpPr>
        <p:spPr>
          <a:xfrm>
            <a:off x="4552365" y="3070151"/>
            <a:ext cx="1417739" cy="334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err="1"/>
              <a:t>CommandBox</a:t>
            </a:r>
            <a:endParaRPr lang="en-SG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706E124-88F3-4532-9287-862C66DDA192}"/>
              </a:ext>
            </a:extLst>
          </p:cNvPr>
          <p:cNvSpPr/>
          <p:nvPr/>
        </p:nvSpPr>
        <p:spPr>
          <a:xfrm>
            <a:off x="6688493" y="3884491"/>
            <a:ext cx="1417739" cy="334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err="1"/>
              <a:t>StaffListPanel</a:t>
            </a:r>
            <a:endParaRPr lang="en-SG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50DCFC2-59F3-4FA1-9A72-42D07E0990DD}"/>
              </a:ext>
            </a:extLst>
          </p:cNvPr>
          <p:cNvSpPr/>
          <p:nvPr/>
        </p:nvSpPr>
        <p:spPr>
          <a:xfrm>
            <a:off x="4534897" y="5513171"/>
            <a:ext cx="1417739" cy="334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err="1"/>
              <a:t>HelpWindow</a:t>
            </a:r>
            <a:endParaRPr lang="en-SG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429B40-0628-4112-9099-57C71591A0D9}"/>
              </a:ext>
            </a:extLst>
          </p:cNvPr>
          <p:cNvSpPr/>
          <p:nvPr/>
        </p:nvSpPr>
        <p:spPr>
          <a:xfrm>
            <a:off x="6688493" y="4698831"/>
            <a:ext cx="1703676" cy="334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err="1"/>
              <a:t>ApplicantListPanel</a:t>
            </a:r>
            <a:endParaRPr lang="en-SG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540C8A-07E2-4BA3-A83A-AE1247E5091D}"/>
              </a:ext>
            </a:extLst>
          </p:cNvPr>
          <p:cNvSpPr/>
          <p:nvPr/>
        </p:nvSpPr>
        <p:spPr>
          <a:xfrm>
            <a:off x="2060817" y="3431568"/>
            <a:ext cx="1417739" cy="6201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{abstract}</a:t>
            </a:r>
          </a:p>
          <a:p>
            <a:pPr algn="ctr"/>
            <a:r>
              <a:rPr lang="en-SG" sz="1400" dirty="0" err="1"/>
              <a:t>UiPart</a:t>
            </a:r>
            <a:endParaRPr lang="en-SG" sz="1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93C2C4B-92AC-43C2-8FAC-9685E61C253B}"/>
              </a:ext>
            </a:extLst>
          </p:cNvPr>
          <p:cNvSpPr/>
          <p:nvPr/>
        </p:nvSpPr>
        <p:spPr>
          <a:xfrm>
            <a:off x="4534896" y="4698831"/>
            <a:ext cx="1417739" cy="334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err="1"/>
              <a:t>ApplicantCard</a:t>
            </a:r>
            <a:endParaRPr lang="en-SG" sz="1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4BC50BA-EB4B-4EB7-B8AE-D95E18E86415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8964005" y="1064647"/>
            <a:ext cx="1" cy="425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9D8F9037-4062-4937-AD53-617978E3C1C9}"/>
              </a:ext>
            </a:extLst>
          </p:cNvPr>
          <p:cNvSpPr/>
          <p:nvPr/>
        </p:nvSpPr>
        <p:spPr>
          <a:xfrm>
            <a:off x="8165135" y="1459199"/>
            <a:ext cx="90000" cy="91348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A40AC1F1-43CA-4319-8994-5AB2BC03BE5A}"/>
              </a:ext>
            </a:extLst>
          </p:cNvPr>
          <p:cNvSpPr/>
          <p:nvPr/>
        </p:nvSpPr>
        <p:spPr>
          <a:xfrm>
            <a:off x="8165135" y="1574141"/>
            <a:ext cx="90000" cy="91348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46A3A5D6-8862-478F-A906-7F733A0BFAA4}"/>
              </a:ext>
            </a:extLst>
          </p:cNvPr>
          <p:cNvSpPr/>
          <p:nvPr/>
        </p:nvSpPr>
        <p:spPr>
          <a:xfrm>
            <a:off x="8420597" y="1835350"/>
            <a:ext cx="90000" cy="91348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B100B41E-1119-4E40-A409-8CFEC8075327}"/>
              </a:ext>
            </a:extLst>
          </p:cNvPr>
          <p:cNvSpPr/>
          <p:nvPr/>
        </p:nvSpPr>
        <p:spPr>
          <a:xfrm>
            <a:off x="8605652" y="1835350"/>
            <a:ext cx="90000" cy="91348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2" name="Flowchart: Decision 81">
            <a:extLst>
              <a:ext uri="{FF2B5EF4-FFF2-40B4-BE49-F238E27FC236}">
                <a16:creationId xmlns:a16="http://schemas.microsoft.com/office/drawing/2014/main" id="{C93D7445-09E0-4068-B31E-93A3C3F4081C}"/>
              </a:ext>
            </a:extLst>
          </p:cNvPr>
          <p:cNvSpPr/>
          <p:nvPr/>
        </p:nvSpPr>
        <p:spPr>
          <a:xfrm>
            <a:off x="8165135" y="1688865"/>
            <a:ext cx="90000" cy="91348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F1BCE704-AC60-4101-9594-EDC6630324B8}"/>
              </a:ext>
            </a:extLst>
          </p:cNvPr>
          <p:cNvCxnSpPr>
            <a:stCxn id="50" idx="1"/>
            <a:endCxn id="24" idx="3"/>
          </p:cNvCxnSpPr>
          <p:nvPr/>
        </p:nvCxnSpPr>
        <p:spPr>
          <a:xfrm rot="10800000" flipV="1">
            <a:off x="5952633" y="1504872"/>
            <a:ext cx="2212503" cy="103807"/>
          </a:xfrm>
          <a:prstGeom prst="bentConnector3">
            <a:avLst>
              <a:gd name="adj1" fmla="val 92594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1F8D7687-C6CD-4341-A8C1-2EA63640AAC8}"/>
              </a:ext>
            </a:extLst>
          </p:cNvPr>
          <p:cNvCxnSpPr>
            <a:stCxn id="51" idx="1"/>
            <a:endCxn id="31" idx="3"/>
          </p:cNvCxnSpPr>
          <p:nvPr/>
        </p:nvCxnSpPr>
        <p:spPr>
          <a:xfrm rot="10800000" flipV="1">
            <a:off x="5952633" y="1619814"/>
            <a:ext cx="2212502" cy="803205"/>
          </a:xfrm>
          <a:prstGeom prst="bentConnector3">
            <a:avLst>
              <a:gd name="adj1" fmla="val 86268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B414821F-13FB-4D3C-ABDA-F67CAE7EBCA5}"/>
              </a:ext>
            </a:extLst>
          </p:cNvPr>
          <p:cNvCxnSpPr>
            <a:stCxn id="82" idx="1"/>
            <a:endCxn id="32" idx="3"/>
          </p:cNvCxnSpPr>
          <p:nvPr/>
        </p:nvCxnSpPr>
        <p:spPr>
          <a:xfrm rot="10800000" flipV="1">
            <a:off x="5970105" y="1734538"/>
            <a:ext cx="2195031" cy="1502821"/>
          </a:xfrm>
          <a:prstGeom prst="bentConnector3">
            <a:avLst>
              <a:gd name="adj1" fmla="val 78905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F333A945-6813-4219-B626-AE2E54383672}"/>
              </a:ext>
            </a:extLst>
          </p:cNvPr>
          <p:cNvCxnSpPr>
            <a:cxnSpLocks/>
            <a:stCxn id="53" idx="2"/>
            <a:endCxn id="33" idx="3"/>
          </p:cNvCxnSpPr>
          <p:nvPr/>
        </p:nvCxnSpPr>
        <p:spPr>
          <a:xfrm rot="5400000">
            <a:off x="7223414" y="2809517"/>
            <a:ext cx="2125002" cy="359365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B14C0E6B-2ACA-42EB-9484-76C1BDD6F0FB}"/>
              </a:ext>
            </a:extLst>
          </p:cNvPr>
          <p:cNvCxnSpPr>
            <a:cxnSpLocks/>
            <a:stCxn id="54" idx="2"/>
            <a:endCxn id="38" idx="3"/>
          </p:cNvCxnSpPr>
          <p:nvPr/>
        </p:nvCxnSpPr>
        <p:spPr>
          <a:xfrm rot="5400000">
            <a:off x="7051740" y="3267128"/>
            <a:ext cx="2939342" cy="258483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49AB2FB0-43F9-497A-B70A-F57078086CBD}"/>
              </a:ext>
            </a:extLst>
          </p:cNvPr>
          <p:cNvCxnSpPr>
            <a:stCxn id="9" idx="2"/>
            <a:endCxn id="36" idx="3"/>
          </p:cNvCxnSpPr>
          <p:nvPr/>
        </p:nvCxnSpPr>
        <p:spPr>
          <a:xfrm rot="5400000">
            <a:off x="5530207" y="2246582"/>
            <a:ext cx="3856228" cy="3011369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1813164-CECA-4FD6-8D8A-CB798D57E8A6}"/>
              </a:ext>
            </a:extLst>
          </p:cNvPr>
          <p:cNvCxnSpPr>
            <a:stCxn id="33" idx="1"/>
            <a:endCxn id="30" idx="3"/>
          </p:cNvCxnSpPr>
          <p:nvPr/>
        </p:nvCxnSpPr>
        <p:spPr>
          <a:xfrm flipH="1">
            <a:off x="5952634" y="4051700"/>
            <a:ext cx="735859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3B24177-53BC-4D01-A32F-CA1FA3F9B965}"/>
              </a:ext>
            </a:extLst>
          </p:cNvPr>
          <p:cNvCxnSpPr>
            <a:stCxn id="38" idx="1"/>
            <a:endCxn id="41" idx="3"/>
          </p:cNvCxnSpPr>
          <p:nvPr/>
        </p:nvCxnSpPr>
        <p:spPr>
          <a:xfrm flipH="1">
            <a:off x="5952635" y="4866040"/>
            <a:ext cx="735858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9E918D8F-11A5-44CA-B1AA-23D4693A9C92}"/>
              </a:ext>
            </a:extLst>
          </p:cNvPr>
          <p:cNvSpPr/>
          <p:nvPr/>
        </p:nvSpPr>
        <p:spPr>
          <a:xfrm rot="10800000">
            <a:off x="2970552" y="3246836"/>
            <a:ext cx="183283" cy="17959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8" name="Isosceles Triangle 127">
            <a:extLst>
              <a:ext uri="{FF2B5EF4-FFF2-40B4-BE49-F238E27FC236}">
                <a16:creationId xmlns:a16="http://schemas.microsoft.com/office/drawing/2014/main" id="{B672169B-E223-48B3-8DDF-0A258EE2733E}"/>
              </a:ext>
            </a:extLst>
          </p:cNvPr>
          <p:cNvSpPr/>
          <p:nvPr/>
        </p:nvSpPr>
        <p:spPr>
          <a:xfrm rot="10800000">
            <a:off x="3277521" y="3251972"/>
            <a:ext cx="183283" cy="17959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9" name="Isosceles Triangle 128">
            <a:extLst>
              <a:ext uri="{FF2B5EF4-FFF2-40B4-BE49-F238E27FC236}">
                <a16:creationId xmlns:a16="http://schemas.microsoft.com/office/drawing/2014/main" id="{5E4B27A1-A8F9-400F-ADE6-94796582DFBD}"/>
              </a:ext>
            </a:extLst>
          </p:cNvPr>
          <p:cNvSpPr/>
          <p:nvPr/>
        </p:nvSpPr>
        <p:spPr>
          <a:xfrm rot="16200000">
            <a:off x="3476713" y="3530842"/>
            <a:ext cx="183283" cy="17959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3BE28AC4-E240-4856-B874-DA07D550B493}"/>
              </a:ext>
            </a:extLst>
          </p:cNvPr>
          <p:cNvCxnSpPr>
            <a:stCxn id="121" idx="3"/>
            <a:endCxn id="24" idx="1"/>
          </p:cNvCxnSpPr>
          <p:nvPr/>
        </p:nvCxnSpPr>
        <p:spPr>
          <a:xfrm rot="5400000" flipH="1" flipV="1">
            <a:off x="2979465" y="1691408"/>
            <a:ext cx="1638156" cy="14727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F13279A4-F59F-485F-BEB5-5231390B68A5}"/>
              </a:ext>
            </a:extLst>
          </p:cNvPr>
          <p:cNvCxnSpPr>
            <a:stCxn id="128" idx="3"/>
            <a:endCxn id="31" idx="1"/>
          </p:cNvCxnSpPr>
          <p:nvPr/>
        </p:nvCxnSpPr>
        <p:spPr>
          <a:xfrm rot="5400000" flipH="1" flipV="1">
            <a:off x="3537552" y="2254630"/>
            <a:ext cx="828952" cy="116573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84726076-D855-4A4F-85D5-3E6B689631A7}"/>
              </a:ext>
            </a:extLst>
          </p:cNvPr>
          <p:cNvCxnSpPr>
            <a:stCxn id="129" idx="3"/>
            <a:endCxn id="32" idx="1"/>
          </p:cNvCxnSpPr>
          <p:nvPr/>
        </p:nvCxnSpPr>
        <p:spPr>
          <a:xfrm flipV="1">
            <a:off x="3658153" y="3237360"/>
            <a:ext cx="894212" cy="38328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Isosceles Triangle 136">
            <a:extLst>
              <a:ext uri="{FF2B5EF4-FFF2-40B4-BE49-F238E27FC236}">
                <a16:creationId xmlns:a16="http://schemas.microsoft.com/office/drawing/2014/main" id="{E37E6305-EECA-4346-BCA3-B7A506B74F0C}"/>
              </a:ext>
            </a:extLst>
          </p:cNvPr>
          <p:cNvSpPr/>
          <p:nvPr/>
        </p:nvSpPr>
        <p:spPr>
          <a:xfrm rot="16200000">
            <a:off x="3486045" y="3754109"/>
            <a:ext cx="183283" cy="17959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B5CB860B-B6C7-41B7-8977-B55090E0D7C7}"/>
              </a:ext>
            </a:extLst>
          </p:cNvPr>
          <p:cNvCxnSpPr>
            <a:stCxn id="30" idx="1"/>
            <a:endCxn id="137" idx="3"/>
          </p:cNvCxnSpPr>
          <p:nvPr/>
        </p:nvCxnSpPr>
        <p:spPr>
          <a:xfrm rot="10800000">
            <a:off x="3667485" y="3843908"/>
            <a:ext cx="867410" cy="20779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Isosceles Triangle 141">
            <a:extLst>
              <a:ext uri="{FF2B5EF4-FFF2-40B4-BE49-F238E27FC236}">
                <a16:creationId xmlns:a16="http://schemas.microsoft.com/office/drawing/2014/main" id="{11762460-3E1D-49D8-8EBD-E5B5D280328E}"/>
              </a:ext>
            </a:extLst>
          </p:cNvPr>
          <p:cNvSpPr/>
          <p:nvPr/>
        </p:nvSpPr>
        <p:spPr>
          <a:xfrm>
            <a:off x="3277522" y="4066312"/>
            <a:ext cx="183283" cy="17959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5" name="Isosceles Triangle 144">
            <a:extLst>
              <a:ext uri="{FF2B5EF4-FFF2-40B4-BE49-F238E27FC236}">
                <a16:creationId xmlns:a16="http://schemas.microsoft.com/office/drawing/2014/main" id="{05B9C261-C453-4237-BB02-271DF6563401}"/>
              </a:ext>
            </a:extLst>
          </p:cNvPr>
          <p:cNvSpPr/>
          <p:nvPr/>
        </p:nvSpPr>
        <p:spPr>
          <a:xfrm>
            <a:off x="2973776" y="4068816"/>
            <a:ext cx="183283" cy="17959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57035EF6-7D83-42A9-B37A-43601A5C2B41}"/>
              </a:ext>
            </a:extLst>
          </p:cNvPr>
          <p:cNvCxnSpPr>
            <a:stCxn id="142" idx="3"/>
            <a:endCxn id="41" idx="1"/>
          </p:cNvCxnSpPr>
          <p:nvPr/>
        </p:nvCxnSpPr>
        <p:spPr>
          <a:xfrm rot="16200000" flipH="1">
            <a:off x="3641964" y="3973108"/>
            <a:ext cx="620132" cy="116573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A9BD8FBB-8D2F-48A0-A754-903549B94A93}"/>
              </a:ext>
            </a:extLst>
          </p:cNvPr>
          <p:cNvCxnSpPr>
            <a:stCxn id="145" idx="3"/>
            <a:endCxn id="36" idx="1"/>
          </p:cNvCxnSpPr>
          <p:nvPr/>
        </p:nvCxnSpPr>
        <p:spPr>
          <a:xfrm rot="16200000" flipH="1">
            <a:off x="3084173" y="4229656"/>
            <a:ext cx="1431968" cy="146947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90548FBD-8D81-4388-8F47-95327849C5E8}"/>
              </a:ext>
            </a:extLst>
          </p:cNvPr>
          <p:cNvSpPr txBox="1"/>
          <p:nvPr/>
        </p:nvSpPr>
        <p:spPr>
          <a:xfrm>
            <a:off x="5108160" y="462303"/>
            <a:ext cx="8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UI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602BD54-31D3-4FEA-836A-67E93BF50EA6}"/>
              </a:ext>
            </a:extLst>
          </p:cNvPr>
          <p:cNvSpPr txBox="1"/>
          <p:nvPr/>
        </p:nvSpPr>
        <p:spPr>
          <a:xfrm>
            <a:off x="515314" y="4964395"/>
            <a:ext cx="8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Model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35ACD44-EF38-4327-9C2F-563E05C615D6}"/>
              </a:ext>
            </a:extLst>
          </p:cNvPr>
          <p:cNvSpPr txBox="1"/>
          <p:nvPr/>
        </p:nvSpPr>
        <p:spPr>
          <a:xfrm>
            <a:off x="10728964" y="1007500"/>
            <a:ext cx="8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Logic</a:t>
            </a: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78AD353D-723F-4CC7-967C-5E321484BF47}"/>
              </a:ext>
            </a:extLst>
          </p:cNvPr>
          <p:cNvCxnSpPr>
            <a:cxnSpLocks/>
            <a:stCxn id="30" idx="2"/>
            <a:endCxn id="16" idx="0"/>
          </p:cNvCxnSpPr>
          <p:nvPr/>
        </p:nvCxnSpPr>
        <p:spPr>
          <a:xfrm rot="5400000">
            <a:off x="2754162" y="2376436"/>
            <a:ext cx="647131" cy="4332076"/>
          </a:xfrm>
          <a:prstGeom prst="bentConnector3">
            <a:avLst>
              <a:gd name="adj1" fmla="val 35582"/>
            </a:avLst>
          </a:prstGeom>
          <a:ln w="9525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49643806-9714-4413-B8CD-C971735C608D}"/>
              </a:ext>
            </a:extLst>
          </p:cNvPr>
          <p:cNvCxnSpPr>
            <a:cxnSpLocks/>
            <a:stCxn id="41" idx="2"/>
            <a:endCxn id="16" idx="3"/>
          </p:cNvCxnSpPr>
          <p:nvPr/>
        </p:nvCxnSpPr>
        <p:spPr>
          <a:xfrm rot="5400000">
            <a:off x="3268084" y="3399019"/>
            <a:ext cx="341452" cy="3609912"/>
          </a:xfrm>
          <a:prstGeom prst="bentConnector2">
            <a:avLst/>
          </a:prstGeom>
          <a:ln w="9525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58DEBAC9-2716-48F8-B28A-86E4790D3A26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9672875" y="897438"/>
            <a:ext cx="705677" cy="576959"/>
          </a:xfrm>
          <a:prstGeom prst="bentConnector3">
            <a:avLst>
              <a:gd name="adj1" fmla="val 28844"/>
            </a:avLst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52873FF5-D607-4B56-BA2F-791467D9CAB8}"/>
              </a:ext>
            </a:extLst>
          </p:cNvPr>
          <p:cNvCxnSpPr>
            <a:stCxn id="9" idx="3"/>
          </p:cNvCxnSpPr>
          <p:nvPr/>
        </p:nvCxnSpPr>
        <p:spPr>
          <a:xfrm>
            <a:off x="9672874" y="1656943"/>
            <a:ext cx="705678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3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F6ABE0723DFB4E929F6D5DD8D23511" ma:contentTypeVersion="9" ma:contentTypeDescription="Create a new document." ma:contentTypeScope="" ma:versionID="8c84e6854d694a79494cb1871a6ae49d">
  <xsd:schema xmlns:xsd="http://www.w3.org/2001/XMLSchema" xmlns:xs="http://www.w3.org/2001/XMLSchema" xmlns:p="http://schemas.microsoft.com/office/2006/metadata/properties" xmlns:ns3="213fc25c-f57f-4532-87ca-e4e3d4459366" targetNamespace="http://schemas.microsoft.com/office/2006/metadata/properties" ma:root="true" ma:fieldsID="b92f12d39a74129427361514dcb33770" ns3:_="">
    <xsd:import namespace="213fc25c-f57f-4532-87ca-e4e3d44593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3fc25c-f57f-4532-87ca-e4e3d44593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94CA1C-EC97-4829-A806-0672FBDF7B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3fc25c-f57f-4532-87ca-e4e3d44593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9CB221-D4BC-4722-A9DE-BE264ED55B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FB1A6-0EC2-45A3-B85C-316251983863}">
  <ds:schemaRefs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213fc25c-f57f-4532-87ca-e4e3d445936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hanan ben</dc:creator>
  <cp:lastModifiedBy>hanan ben</cp:lastModifiedBy>
  <cp:revision>4</cp:revision>
  <dcterms:created xsi:type="dcterms:W3CDTF">2020-10-20T16:00:39Z</dcterms:created>
  <dcterms:modified xsi:type="dcterms:W3CDTF">2020-10-20T16:26:39Z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0x010100AEF6ABE0723DFB4E929F6D5DD8D23511</vt:lpwstr>
  </property>
</Properties>
</file>