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39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>
                <a:solidFill>
                  <a:srgbClr val="BD8038"/>
                </a:solidFill>
              </a:rPr>
              <a:t>Micro-Economics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Question 5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What is Market Failure?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Market failure is the economic situation defined by an inefficient distribution of goods and services in the free market.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Question 1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What is the Law of demand?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When the price of a good rises, the quantity of the good demanded will fall, ceteris paribus.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Question 2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What is the Law of supply?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When the price of a good increases, the quantity supplied increases, ceteris paribus.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Question 3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What is price elasticity of demand?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Percentage change in quantity demanded caused by a 1 percent change in price.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Question 4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What is price elasticity of supply?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BD8038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BD8038"/>
                </a:solidFill>
              </a:rPr>
              <a:t>Percentage change in quantity supplied caused by a 1 percent change in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