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A0522D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Question 5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What is Market Failure?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Market failure is the economic situation defined by an inefficient distribution of goods and services in the free market.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A0522D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A0522D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