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7940-3A8C-4AA9-9423-FF6EEFD2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64BA1-49F9-4BB2-86D6-7529C29CD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1915-4F82-4DE8-A84E-E6B66C7D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3C8A-F61F-4940-8A6B-222CD8DB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B86C-8527-4870-8387-254C8F96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7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06C0-0431-4A89-B40D-39537A20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89DE8-6198-43EF-B9EA-0418406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23CE-F2F9-4026-98EE-A5CB0C8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15FC-D1E4-45AD-BA2B-236CEF51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3059-C7CC-4444-937E-33499BC1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9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29B49-3AC3-46C6-8F65-ACF3FBC54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5D4C-E298-403B-96C9-6ED25D22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3AFE-0632-4C86-9710-E1C2BF00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84B8-4F10-4F58-9C9F-7D94218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BEB5-6922-415C-95F7-C6286340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1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A602-AB62-448F-9518-C94F308F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D586-A30E-419C-A097-B33877E1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2E6D-5628-4812-B7B0-2A5CA747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49DB-24CB-425F-8CCA-A2B0F5B5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7C0C-3881-4CB5-8BB3-BC3F369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78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7FEF-F358-47C7-81A6-A9E6432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0AD4-4E26-441C-8751-923070F5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6BD2-2C97-466D-9D4D-2867C663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2914-F9F7-46CC-AD74-B2D4C940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0272-23F2-4D56-94BF-BE62EF7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66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FD85-C85C-499F-9E97-00E889DC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1847-A6E4-4B39-8DE4-72A66DE3C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AFD5C-F614-4F14-BDF0-A855C01C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ABE0C-947A-4657-A490-08FA22CA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54864-FABD-4D3C-AC8B-0FAE9A0B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9022D-2314-42F2-AD57-F18FDE5E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3070-A50F-43AD-80C6-BDC42950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52DC-9BEE-4ED1-A1B3-1E04B2FF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FEB6-27FD-4A4C-965E-A06B691F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AFFAC-0919-4C43-9814-8E3BBCD3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E5090-CD7E-4DA7-A457-04D0CA0A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E013E-8069-4F30-8C36-D990A474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60B8-F740-401A-9279-EFFB3ADB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E2087-53F2-4065-B4F7-2234756D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7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3497-D010-4E02-A60F-56276D31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279E2-D15C-4F49-8E72-4CCA6C5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B7002-741E-4FB0-8E17-37E34E60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FDF17-35A0-4AC6-B4F7-2278A63C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02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97CB6-3520-4467-9727-BD8ABF2E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2E41B-837B-4E8B-AA20-51FD098D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3007-84C0-43D4-AB41-223F5069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3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94A2-C0E5-4C45-98C2-477B2078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65FA-BB8E-4321-9F8B-17BD3DE9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082AC-7A49-4D63-B0C0-8214D786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679F2-3744-414D-BBBD-60A0F029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AB62-B947-4A1F-BE14-AC25DCFF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282DC-919F-465F-B811-250E6B3F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3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3623-7B6A-433B-AED1-4FB48D1F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F4674-FE01-4D5F-8E93-A70A6C99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3B889-99FE-4A36-B0D5-58382EA4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34D0-44C4-41A7-B9E6-C50C5523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52AA-4F7A-47E2-9FC6-E3052ADA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514FE-F44B-46EB-8642-1DB46AF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0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25C47-259F-4B91-9D6D-D2FA84C9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7D5BA-3CD3-4318-A291-0ABEA414E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77068-8BB9-443B-8BCB-8F171B9B8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2E18-478A-4864-8FEB-26692C817BCB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671B-5391-4CB6-97C0-89828FF3E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0CEF-68D7-45CD-8532-BA7C8D8F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48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4A7D2F-9437-4083-9582-CA3BD814292B}"/>
              </a:ext>
            </a:extLst>
          </p:cNvPr>
          <p:cNvSpPr/>
          <p:nvPr/>
        </p:nvSpPr>
        <p:spPr>
          <a:xfrm>
            <a:off x="5113088" y="179663"/>
            <a:ext cx="1965821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BB498A-B15F-4283-B099-3513E7369CCE}"/>
              </a:ext>
            </a:extLst>
          </p:cNvPr>
          <p:cNvSpPr/>
          <p:nvPr/>
        </p:nvSpPr>
        <p:spPr>
          <a:xfrm>
            <a:off x="5408102" y="1775671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19ADBD-B986-4EB3-BDB1-1090DF22A6D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5999" y="1127619"/>
            <a:ext cx="1" cy="64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19982D-8759-44A5-B272-6C7F850358C2}"/>
              </a:ext>
            </a:extLst>
          </p:cNvPr>
          <p:cNvSpPr/>
          <p:nvPr/>
        </p:nvSpPr>
        <p:spPr>
          <a:xfrm>
            <a:off x="9556456" y="3090645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1D8FBF-881B-4DE5-9BA3-AF5F6F81BD51}"/>
              </a:ext>
            </a:extLst>
          </p:cNvPr>
          <p:cNvSpPr/>
          <p:nvPr/>
        </p:nvSpPr>
        <p:spPr>
          <a:xfrm>
            <a:off x="7824480" y="5691934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Command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D92D6-DA70-4451-8957-D0A85124D285}"/>
              </a:ext>
            </a:extLst>
          </p:cNvPr>
          <p:cNvSpPr/>
          <p:nvPr/>
        </p:nvSpPr>
        <p:spPr>
          <a:xfrm>
            <a:off x="1259748" y="3090645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Storage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917838-600A-4A2F-AD40-9821D8D9AFBD}"/>
              </a:ext>
            </a:extLst>
          </p:cNvPr>
          <p:cNvSpPr/>
          <p:nvPr/>
        </p:nvSpPr>
        <p:spPr>
          <a:xfrm>
            <a:off x="5408102" y="3090645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Duke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DD5B3B-7E56-496F-B783-C597386B44A5}"/>
              </a:ext>
            </a:extLst>
          </p:cNvPr>
          <p:cNvCxnSpPr>
            <a:stCxn id="5" idx="2"/>
            <a:endCxn id="28" idx="0"/>
          </p:cNvCxnSpPr>
          <p:nvPr/>
        </p:nvCxnSpPr>
        <p:spPr>
          <a:xfrm>
            <a:off x="6096000" y="2455179"/>
            <a:ext cx="0" cy="6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97BE3B-158B-4B89-8EE6-CB90407729D4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6783897" y="3430399"/>
            <a:ext cx="277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E223C-1A46-4553-A23D-295358802164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6096000" y="3770153"/>
            <a:ext cx="2416378" cy="192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DF168E-552D-4A2E-BE4E-C18125E51728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>
          <a:xfrm flipH="1">
            <a:off x="2635543" y="3430399"/>
            <a:ext cx="277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4D776B1-8F62-4179-ADC4-60961E3D8A82}"/>
              </a:ext>
            </a:extLst>
          </p:cNvPr>
          <p:cNvSpPr/>
          <p:nvPr/>
        </p:nvSpPr>
        <p:spPr>
          <a:xfrm>
            <a:off x="2991725" y="5691934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ItemList</a:t>
            </a:r>
            <a:endParaRPr lang="en-SG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A60240-A85C-4F54-8B94-8FC9A5265DFC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3679623" y="3770153"/>
            <a:ext cx="2416377" cy="192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15C4F7-E684-44C4-9994-514E84B36B95}"/>
              </a:ext>
            </a:extLst>
          </p:cNvPr>
          <p:cNvCxnSpPr>
            <a:cxnSpLocks/>
            <a:stCxn id="42" idx="0"/>
            <a:endCxn id="24" idx="3"/>
          </p:cNvCxnSpPr>
          <p:nvPr/>
        </p:nvCxnSpPr>
        <p:spPr>
          <a:xfrm flipH="1" flipV="1">
            <a:off x="2635543" y="3430399"/>
            <a:ext cx="1044080" cy="226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3D88780-88F0-4B16-8677-B80B064393F8}"/>
              </a:ext>
            </a:extLst>
          </p:cNvPr>
          <p:cNvCxnSpPr>
            <a:stCxn id="42" idx="3"/>
            <a:endCxn id="12" idx="1"/>
          </p:cNvCxnSpPr>
          <p:nvPr/>
        </p:nvCxnSpPr>
        <p:spPr>
          <a:xfrm>
            <a:off x="4367520" y="6031688"/>
            <a:ext cx="345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C504151-F746-4D0B-91DF-50C2C919D7AA}"/>
              </a:ext>
            </a:extLst>
          </p:cNvPr>
          <p:cNvSpPr/>
          <p:nvPr/>
        </p:nvSpPr>
        <p:spPr>
          <a:xfrm>
            <a:off x="9162871" y="4390249"/>
            <a:ext cx="2155973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CommandCreator</a:t>
            </a:r>
            <a:endParaRPr lang="en-SG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7354905-6417-4D14-9DEC-F74A8E41A3EE}"/>
              </a:ext>
            </a:extLst>
          </p:cNvPr>
          <p:cNvCxnSpPr>
            <a:stCxn id="10" idx="2"/>
            <a:endCxn id="122" idx="0"/>
          </p:cNvCxnSpPr>
          <p:nvPr/>
        </p:nvCxnSpPr>
        <p:spPr>
          <a:xfrm flipH="1">
            <a:off x="10240858" y="3770153"/>
            <a:ext cx="3496" cy="6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BE9286B-6303-4B97-A896-73DE52236468}"/>
              </a:ext>
            </a:extLst>
          </p:cNvPr>
          <p:cNvCxnSpPr>
            <a:stCxn id="122" idx="2"/>
            <a:endCxn id="12" idx="3"/>
          </p:cNvCxnSpPr>
          <p:nvPr/>
        </p:nvCxnSpPr>
        <p:spPr>
          <a:xfrm flipH="1">
            <a:off x="9200275" y="5069757"/>
            <a:ext cx="1040583" cy="96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Jia Jun</dc:creator>
  <cp:lastModifiedBy>Chen Jia Jun</cp:lastModifiedBy>
  <cp:revision>2</cp:revision>
  <dcterms:created xsi:type="dcterms:W3CDTF">2020-10-28T11:39:12Z</dcterms:created>
  <dcterms:modified xsi:type="dcterms:W3CDTF">2020-10-28T11:51:06Z</dcterms:modified>
</cp:coreProperties>
</file>