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52E-762A-4AF2-A9E2-81F7D1397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53DD5-32E0-4EE4-972C-770B89BC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46FF-87E8-4351-9D65-878EE9BD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06B1-26DE-4567-945F-EB86F017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B02B-DA56-4C14-AB4A-47B2338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8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F937-A406-4E13-95D3-4D3D83A5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D55B-51D2-409D-A859-1E6466DC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533E-588D-4CD3-83A7-2559BB00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1D08-88F8-4642-B917-F7C95B8E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69CD-100B-4415-BB61-65DCCB5B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9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B0C14-00BB-4D28-BD36-734F2615A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F46D8-8D7B-4A75-BF68-EE1EA550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2E42-215A-4A3B-9B32-8A4AB322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3D8C-D6AA-47AD-B193-CCC0B858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60F2-ED92-42BA-BD94-02E3939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20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305-1373-4BF3-A3C7-D783C21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520E-1E18-45ED-B703-C1790502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E6AC-7A12-4FFC-A356-64AAA62A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7AA5-E41F-4869-B32A-18A9CEEE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26FA-72B2-427E-B4BB-06722F58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9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DEA9-16D4-49D2-AE2B-C596A404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B48D-8644-4A9D-9810-057F32DA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AE9-418C-4739-B3B8-32A21406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99B4-5BB7-452A-B914-8711170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2B27-6309-41E6-95D0-D8F0B1C5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6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6082-DA18-4CCE-A3FF-298CC026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82BE-019C-40B9-8E6F-8B58A421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7207-EBF1-4C73-95F3-24EA6BF2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09EBC-CF15-40AE-8A9B-0AA03FF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0EAE-A027-4A1F-A246-F453D666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878E-CADC-49C8-8DCC-EF563424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515-AF9B-4017-92EB-769966C8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A312-1DC1-4F4E-BC7D-CF665E4A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7EA5-44E8-4A09-9DFB-6106B609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A9AB-C344-4852-BA9D-ED1B28AF7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2D250-28F9-4CF4-BDAC-A247E811D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CFC27-ACC2-4193-9321-3C6DD02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F02D8-1EBE-40BC-B1B6-5140FFBB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739FC-463B-4A24-A438-73C62FB3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3E77-BA32-46AE-86B5-76CEA1D9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910C9-AE80-4A88-869E-02662F1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CFD64-7630-4E78-8D40-D2E2767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D94BD-6FBF-4807-91E6-FFA04C24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8D297-99AB-4359-99A9-7F7DD6B4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90001-47FC-4076-993C-9757D270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1F195-55E3-4832-A25F-2C32BBEF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3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121A-0082-4211-A8AA-9AB822DC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182B-3ED8-4F92-B963-01CA0F06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6424-3080-4874-A8FF-39D06A71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1C92-CDCE-4C48-BA1E-8EE567FA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89CA-1BD8-431D-B476-0FDF141E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FB499-69B6-4820-8A97-F835CB39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8830-C1B9-4053-9AA7-23C359F2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932D2-6A17-4EA1-A793-D0CC9A4E2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24ECE-9028-4804-B15B-540162E23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6630-6185-4C38-9DF6-4775EAB2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D797-A30F-4E36-9E0D-34CCDB7C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3C70C-46C0-46C3-87A7-8D212C9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99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FFA00-A078-475E-AF7A-F3C73926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E36A-EBD6-4787-99DA-7C3F0F93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0D97-8C90-4C0F-9AE3-4C18F2A68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CA9B-B179-4138-B221-94EE30BD2B15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8DF2-4BCB-47A4-B454-73AA600E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B33F-03BA-4DA7-88D1-2C0A08DFF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2E3F-8C61-4A78-97CD-FAF23CCCBE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54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B542FBDB-970E-4DEE-BFD8-19321FBF6E53}"/>
              </a:ext>
            </a:extLst>
          </p:cNvPr>
          <p:cNvSpPr/>
          <p:nvPr/>
        </p:nvSpPr>
        <p:spPr>
          <a:xfrm>
            <a:off x="2352675" y="2057884"/>
            <a:ext cx="5600700" cy="445721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6723F224-98AF-44A7-9F88-1EFDFB59D5B0}"/>
              </a:ext>
            </a:extLst>
          </p:cNvPr>
          <p:cNvSpPr/>
          <p:nvPr/>
        </p:nvSpPr>
        <p:spPr>
          <a:xfrm flipH="1">
            <a:off x="3040590" y="2257909"/>
            <a:ext cx="455073" cy="1302079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Windows 10 Logo clipart - User, Avatar, Blue, transparent clip art">
            <a:extLst>
              <a:ext uri="{FF2B5EF4-FFF2-40B4-BE49-F238E27FC236}">
                <a16:creationId xmlns:a16="http://schemas.microsoft.com/office/drawing/2014/main" id="{511C9F43-811B-44A3-84DC-DC9C5401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430046"/>
            <a:ext cx="12192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3D100E-4D44-4105-A13E-A2E3AE8C95E6}"/>
              </a:ext>
            </a:extLst>
          </p:cNvPr>
          <p:cNvCxnSpPr>
            <a:cxnSpLocks/>
            <a:stCxn id="1026" idx="2"/>
            <a:endCxn id="4" idx="0"/>
          </p:cNvCxnSpPr>
          <p:nvPr/>
        </p:nvCxnSpPr>
        <p:spPr>
          <a:xfrm>
            <a:off x="3267075" y="1161566"/>
            <a:ext cx="1051" cy="10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BF355-EF41-4913-B34E-42CE3380DD1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24250" y="2608883"/>
            <a:ext cx="838198" cy="118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5">
            <a:extLst>
              <a:ext uri="{FF2B5EF4-FFF2-40B4-BE49-F238E27FC236}">
                <a16:creationId xmlns:a16="http://schemas.microsoft.com/office/drawing/2014/main" id="{E77FD3AC-40CD-4F08-8BE4-B28DEEAE9CA9}"/>
              </a:ext>
            </a:extLst>
          </p:cNvPr>
          <p:cNvSpPr/>
          <p:nvPr/>
        </p:nvSpPr>
        <p:spPr>
          <a:xfrm>
            <a:off x="4362448" y="2400728"/>
            <a:ext cx="1295400" cy="41867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7C93AD16-A1AC-4352-B0FF-AA61DD24F36C}"/>
              </a:ext>
            </a:extLst>
          </p:cNvPr>
          <p:cNvSpPr/>
          <p:nvPr/>
        </p:nvSpPr>
        <p:spPr>
          <a:xfrm>
            <a:off x="4362448" y="3409951"/>
            <a:ext cx="1304925" cy="485774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90A2E0-7A8D-4977-A9E7-277474DB1CF8}"/>
              </a:ext>
            </a:extLst>
          </p:cNvPr>
          <p:cNvCxnSpPr>
            <a:cxnSpLocks/>
          </p:cNvCxnSpPr>
          <p:nvPr/>
        </p:nvCxnSpPr>
        <p:spPr>
          <a:xfrm>
            <a:off x="5010148" y="2819400"/>
            <a:ext cx="0" cy="590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2">
            <a:extLst>
              <a:ext uri="{FF2B5EF4-FFF2-40B4-BE49-F238E27FC236}">
                <a16:creationId xmlns:a16="http://schemas.microsoft.com/office/drawing/2014/main" id="{02D87CAE-E2B7-4773-B512-D3602954844A}"/>
              </a:ext>
            </a:extLst>
          </p:cNvPr>
          <p:cNvSpPr/>
          <p:nvPr/>
        </p:nvSpPr>
        <p:spPr>
          <a:xfrm>
            <a:off x="6534154" y="2400727"/>
            <a:ext cx="1123946" cy="418671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6D9F8E-410C-4B5A-BA95-0E6ABB3A26F6}"/>
              </a:ext>
            </a:extLst>
          </p:cNvPr>
          <p:cNvCxnSpPr>
            <a:cxnSpLocks/>
          </p:cNvCxnSpPr>
          <p:nvPr/>
        </p:nvCxnSpPr>
        <p:spPr>
          <a:xfrm>
            <a:off x="5676902" y="2607702"/>
            <a:ext cx="838198" cy="1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E53A073-53F0-41CA-963B-F1F9C45A58E3}"/>
              </a:ext>
            </a:extLst>
          </p:cNvPr>
          <p:cNvCxnSpPr>
            <a:stCxn id="19" idx="3"/>
            <a:endCxn id="27" idx="2"/>
          </p:cNvCxnSpPr>
          <p:nvPr/>
        </p:nvCxnSpPr>
        <p:spPr>
          <a:xfrm flipV="1">
            <a:off x="5667373" y="2819398"/>
            <a:ext cx="1428754" cy="83344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DBFCF8-3205-451E-8C60-98A8046940FE}"/>
              </a:ext>
            </a:extLst>
          </p:cNvPr>
          <p:cNvCxnSpPr>
            <a:cxnSpLocks/>
          </p:cNvCxnSpPr>
          <p:nvPr/>
        </p:nvCxnSpPr>
        <p:spPr>
          <a:xfrm>
            <a:off x="7651039" y="2607702"/>
            <a:ext cx="769061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ree Icon | Save icon silhouette">
            <a:extLst>
              <a:ext uri="{FF2B5EF4-FFF2-40B4-BE49-F238E27FC236}">
                <a16:creationId xmlns:a16="http://schemas.microsoft.com/office/drawing/2014/main" id="{DD7CD03B-75F7-40D8-BE58-DDD532C2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2" y="2308041"/>
            <a:ext cx="618372" cy="6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62">
            <a:extLst>
              <a:ext uri="{FF2B5EF4-FFF2-40B4-BE49-F238E27FC236}">
                <a16:creationId xmlns:a16="http://schemas.microsoft.com/office/drawing/2014/main" id="{06565F29-2CC2-4F30-A2C4-9D8FDEFAA802}"/>
              </a:ext>
            </a:extLst>
          </p:cNvPr>
          <p:cNvSpPr/>
          <p:nvPr/>
        </p:nvSpPr>
        <p:spPr>
          <a:xfrm flipH="1">
            <a:off x="2877608" y="4820377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913B67-D35D-4C5E-A86B-04AAEAE31539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3267073" y="4147045"/>
            <a:ext cx="1" cy="673332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E0C14-EEDA-414B-90FA-8301B70B3DB8}"/>
              </a:ext>
            </a:extLst>
          </p:cNvPr>
          <p:cNvCxnSpPr>
            <a:cxnSpLocks/>
          </p:cNvCxnSpPr>
          <p:nvPr/>
        </p:nvCxnSpPr>
        <p:spPr>
          <a:xfrm>
            <a:off x="3656539" y="5125312"/>
            <a:ext cx="497432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C34D25-8924-44BB-A96B-9618FE289E4D}"/>
              </a:ext>
            </a:extLst>
          </p:cNvPr>
          <p:cNvCxnSpPr>
            <a:cxnSpLocks/>
          </p:cNvCxnSpPr>
          <p:nvPr/>
        </p:nvCxnSpPr>
        <p:spPr>
          <a:xfrm>
            <a:off x="3267073" y="5372800"/>
            <a:ext cx="886898" cy="71337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3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E</dc:creator>
  <cp:lastModifiedBy>Ke E</cp:lastModifiedBy>
  <cp:revision>4</cp:revision>
  <dcterms:created xsi:type="dcterms:W3CDTF">2020-10-26T06:48:19Z</dcterms:created>
  <dcterms:modified xsi:type="dcterms:W3CDTF">2020-10-26T07:57:34Z</dcterms:modified>
</cp:coreProperties>
</file>