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A1BA-7DE5-4115-A406-51AE6BB8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99412-3E69-43E5-B9CB-4A015BD9B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47D0C-1C0E-421A-8F02-A1F33D6C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36B-47EB-4113-A13D-22711953A905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46EF-44C1-4811-BEDA-2ABFBDC4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63EE0-96F7-436A-AABD-75E63F5A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20E7-66FC-4C6F-BCAD-F565B9718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502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8EE3-B4C7-4FD6-A537-F3D20197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B300-475A-446D-893D-BDDC38BC1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E47A-5144-405A-81D6-AA062D70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36B-47EB-4113-A13D-22711953A905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68AC-450A-4317-91A7-08A9F70B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02D5-801D-4411-9570-CB476C9C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20E7-66FC-4C6F-BCAD-F565B9718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507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DE4FA-B5E4-46BC-ADFA-64A719327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02A6F-23A9-4C1B-850F-12AF55755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0AB1-DFEA-4E1B-8F73-B08746CE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36B-47EB-4113-A13D-22711953A905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974D1-A591-47ED-B540-FAD4FBB2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7382-986A-4261-A2C6-5A4F96B5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20E7-66FC-4C6F-BCAD-F565B9718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46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033A-06C0-4E36-9B70-AF95D116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631F-3DED-4AF5-A5DF-2EB067F2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F48A-7E70-4475-A506-FE5FFFF4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36B-47EB-4113-A13D-22711953A905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A6EB8-2FDF-46C0-9958-2E8E5BBB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CAB8-B8AA-4C00-9934-A472D42A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20E7-66FC-4C6F-BCAD-F565B9718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57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DBD0-E6BC-4458-A810-E2DC8738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54D64-DAF6-4CCE-9179-6D374C426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B378-5661-4B70-B814-DAB1897F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36B-47EB-4113-A13D-22711953A905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1F68-AA9A-4F38-B505-4950232D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5ED65-497E-4A49-98EA-0E1948C4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20E7-66FC-4C6F-BCAD-F565B9718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21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F995-AB25-4C24-A05E-292AA63E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2681-F87E-4E23-9FE7-1995570DE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6F38F-283F-4DCF-832D-BEC1B6940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871C0-26E2-4B48-8CF2-0347C4B1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36B-47EB-4113-A13D-22711953A905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287F8-1DE5-477D-8E38-391DC87B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7219A-AF99-4884-9235-212B53AE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20E7-66FC-4C6F-BCAD-F565B9718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59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C240-E7A4-4A5B-826F-FDD2F8FF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41664-EAB5-4744-87E7-92FA8542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79310-9268-4E33-9C05-89E9F3A7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99D68-4EA5-43D3-BD24-9EE6F12B5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0572B-78C2-4A91-8033-B584330A7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F13FD-6A10-4B86-9FF7-DCFC2175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36B-47EB-4113-A13D-22711953A905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5DAF8-04EA-4607-88C4-0D115910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BDFB4-7086-4EA0-A53F-112F7816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20E7-66FC-4C6F-BCAD-F565B9718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80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01EA-3245-45B4-B71C-BD6ECE0E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E4227-31DB-4AE4-B0C6-D6076223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36B-47EB-4113-A13D-22711953A905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02747-264B-489B-A779-4C8BB2ED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FBA02-F578-4A1F-A29C-475AA091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20E7-66FC-4C6F-BCAD-F565B9718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9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F74B6-3FB2-4802-A892-A442C8C8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36B-47EB-4113-A13D-22711953A905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7B6B5-70D5-4578-8397-3157073F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A9089-FF7E-450C-8D24-ED728982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20E7-66FC-4C6F-BCAD-F565B9718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264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9BD4-C0A0-4FF1-921B-36DDC370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186D-DBDD-41B9-967E-91F8CCA9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E41A5-09D7-4C0D-B4B6-52E624604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BDCA0-1114-41A4-B92F-01792EE8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36B-47EB-4113-A13D-22711953A905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AA357-65AC-43E1-908B-425D69DA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8950-43F5-44E0-BA2C-AB47F003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20E7-66FC-4C6F-BCAD-F565B9718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643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D87B-EF11-4354-8293-E85BBDE0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67FB8-9211-4659-9FDC-93DE8F9CA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8F1EF-0D52-45F3-969E-45E0EA9A7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C4FA3-7A2F-4336-8545-8EBD0254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36B-47EB-4113-A13D-22711953A905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2AB78-0789-4BE7-A592-8A763241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F2170-1986-46DC-AB2C-FBCDB830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20E7-66FC-4C6F-BCAD-F565B9718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68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2CF3-5D1F-4F7D-A580-9C2ADA9F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FA04E-9841-4A9B-97BB-569C006A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3A2-C73B-4ECF-8027-2875F10FB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636B-47EB-4113-A13D-22711953A905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9847-7D86-4717-9E76-4A05864E1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D277F-BF64-4CB1-81DC-7EF8F8DC7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620E7-66FC-4C6F-BCAD-F565B9718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171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7;p39">
            <a:extLst>
              <a:ext uri="{FF2B5EF4-FFF2-40B4-BE49-F238E27FC236}">
                <a16:creationId xmlns:a16="http://schemas.microsoft.com/office/drawing/2014/main" id="{7D91DF29-DFFF-498B-9E90-410BC602162B}"/>
              </a:ext>
            </a:extLst>
          </p:cNvPr>
          <p:cNvSpPr/>
          <p:nvPr/>
        </p:nvSpPr>
        <p:spPr>
          <a:xfrm>
            <a:off x="2624182" y="1150460"/>
            <a:ext cx="7708500" cy="3773285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" sz="21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21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272;p39">
            <a:extLst>
              <a:ext uri="{FF2B5EF4-FFF2-40B4-BE49-F238E27FC236}">
                <a16:creationId xmlns:a16="http://schemas.microsoft.com/office/drawing/2014/main" id="{5696E9E6-096B-471B-A21C-56E9FD28F82E}"/>
              </a:ext>
            </a:extLst>
          </p:cNvPr>
          <p:cNvSpPr/>
          <p:nvPr/>
        </p:nvSpPr>
        <p:spPr>
          <a:xfrm>
            <a:off x="3905234" y="3784285"/>
            <a:ext cx="1804204" cy="520812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endParaRPr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281;p39">
            <a:extLst>
              <a:ext uri="{FF2B5EF4-FFF2-40B4-BE49-F238E27FC236}">
                <a16:creationId xmlns:a16="http://schemas.microsoft.com/office/drawing/2014/main" id="{64305280-3AFC-44D8-B670-966EB2C834F5}"/>
              </a:ext>
            </a:extLst>
          </p:cNvPr>
          <p:cNvSpPr/>
          <p:nvPr/>
        </p:nvSpPr>
        <p:spPr>
          <a:xfrm>
            <a:off x="3895709" y="1938373"/>
            <a:ext cx="1804204" cy="52217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ModuleList</a:t>
            </a:r>
            <a:endParaRPr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83;p39">
            <a:extLst>
              <a:ext uri="{FF2B5EF4-FFF2-40B4-BE49-F238E27FC236}">
                <a16:creationId xmlns:a16="http://schemas.microsoft.com/office/drawing/2014/main" id="{E0CB2261-1C3A-462E-BC16-8432C21B5F9F}"/>
              </a:ext>
            </a:extLst>
          </p:cNvPr>
          <p:cNvSpPr/>
          <p:nvPr/>
        </p:nvSpPr>
        <p:spPr>
          <a:xfrm>
            <a:off x="7271641" y="1957036"/>
            <a:ext cx="1032850" cy="52217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endParaRPr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284;p39">
            <a:extLst>
              <a:ext uri="{FF2B5EF4-FFF2-40B4-BE49-F238E27FC236}">
                <a16:creationId xmlns:a16="http://schemas.microsoft.com/office/drawing/2014/main" id="{81D93225-015C-49BC-BCB3-C230880D402E}"/>
              </a:ext>
            </a:extLst>
          </p:cNvPr>
          <p:cNvSpPr/>
          <p:nvPr/>
        </p:nvSpPr>
        <p:spPr>
          <a:xfrm>
            <a:off x="5715056" y="2173646"/>
            <a:ext cx="246380" cy="20489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301;p39">
            <a:extLst>
              <a:ext uri="{FF2B5EF4-FFF2-40B4-BE49-F238E27FC236}">
                <a16:creationId xmlns:a16="http://schemas.microsoft.com/office/drawing/2014/main" id="{EC25C8F8-4ADF-4CC6-BB5D-11B5068EB3A5}"/>
              </a:ext>
            </a:extLst>
          </p:cNvPr>
          <p:cNvSpPr txBox="1"/>
          <p:nvPr/>
        </p:nvSpPr>
        <p:spPr>
          <a:xfrm>
            <a:off x="7053316" y="2065030"/>
            <a:ext cx="1974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312;p39">
            <a:extLst>
              <a:ext uri="{FF2B5EF4-FFF2-40B4-BE49-F238E27FC236}">
                <a16:creationId xmlns:a16="http://schemas.microsoft.com/office/drawing/2014/main" id="{9D757F9D-3B05-4E4D-8993-0C3FE6C5F5FD}"/>
              </a:ext>
            </a:extLst>
          </p:cNvPr>
          <p:cNvSpPr txBox="1"/>
          <p:nvPr/>
        </p:nvSpPr>
        <p:spPr>
          <a:xfrm>
            <a:off x="4037028" y="2469108"/>
            <a:ext cx="3279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1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0..1</a:t>
            </a:r>
            <a:endParaRPr sz="11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315;p39">
            <a:extLst>
              <a:ext uri="{FF2B5EF4-FFF2-40B4-BE49-F238E27FC236}">
                <a16:creationId xmlns:a16="http://schemas.microsoft.com/office/drawing/2014/main" id="{DC5D0A70-09D5-4F76-9043-9D5058BD87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07405" y="3117654"/>
            <a:ext cx="1323738" cy="9525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7030A0"/>
            </a:solidFill>
            <a:prstDash val="dot"/>
            <a:round/>
            <a:headEnd type="none" w="sm" len="sm"/>
            <a:tailEnd type="none" w="med" len="med"/>
          </a:ln>
        </p:spPr>
      </p:cxnSp>
      <p:cxnSp>
        <p:nvCxnSpPr>
          <p:cNvPr id="152" name="Google Shape;329;p39">
            <a:extLst>
              <a:ext uri="{FF2B5EF4-FFF2-40B4-BE49-F238E27FC236}">
                <a16:creationId xmlns:a16="http://schemas.microsoft.com/office/drawing/2014/main" id="{E242202A-387A-4311-B41F-5680FA6D3F2D}"/>
              </a:ext>
            </a:extLst>
          </p:cNvPr>
          <p:cNvCxnSpPr>
            <a:cxnSpLocks/>
          </p:cNvCxnSpPr>
          <p:nvPr/>
        </p:nvCxnSpPr>
        <p:spPr>
          <a:xfrm flipV="1">
            <a:off x="4433312" y="2479210"/>
            <a:ext cx="0" cy="1292969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5" name="Google Shape;306;p39">
            <a:extLst>
              <a:ext uri="{FF2B5EF4-FFF2-40B4-BE49-F238E27FC236}">
                <a16:creationId xmlns:a16="http://schemas.microsoft.com/office/drawing/2014/main" id="{5A9F936B-4FFB-4FB9-9071-1F9F898B73DC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5961436" y="2274310"/>
            <a:ext cx="1310205" cy="1784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7" name="Google Shape;283;p39">
            <a:extLst>
              <a:ext uri="{FF2B5EF4-FFF2-40B4-BE49-F238E27FC236}">
                <a16:creationId xmlns:a16="http://schemas.microsoft.com/office/drawing/2014/main" id="{506A65D6-B495-4C5C-9D7E-5AC0F088E86A}"/>
              </a:ext>
            </a:extLst>
          </p:cNvPr>
          <p:cNvSpPr/>
          <p:nvPr/>
        </p:nvSpPr>
        <p:spPr>
          <a:xfrm>
            <a:off x="7271640" y="3778932"/>
            <a:ext cx="1053853" cy="520812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284;p39">
            <a:extLst>
              <a:ext uri="{FF2B5EF4-FFF2-40B4-BE49-F238E27FC236}">
                <a16:creationId xmlns:a16="http://schemas.microsoft.com/office/drawing/2014/main" id="{A4917E52-28EE-4A9C-84B2-F7845FB65CFF}"/>
              </a:ext>
            </a:extLst>
          </p:cNvPr>
          <p:cNvSpPr/>
          <p:nvPr/>
        </p:nvSpPr>
        <p:spPr>
          <a:xfrm>
            <a:off x="5715056" y="3945296"/>
            <a:ext cx="246380" cy="20489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306;p39">
            <a:extLst>
              <a:ext uri="{FF2B5EF4-FFF2-40B4-BE49-F238E27FC236}">
                <a16:creationId xmlns:a16="http://schemas.microsoft.com/office/drawing/2014/main" id="{AAA090EC-98BE-466F-9518-AED669EB6783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5961436" y="4045960"/>
            <a:ext cx="1310205" cy="1784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0" name="Google Shape;301;p39">
            <a:extLst>
              <a:ext uri="{FF2B5EF4-FFF2-40B4-BE49-F238E27FC236}">
                <a16:creationId xmlns:a16="http://schemas.microsoft.com/office/drawing/2014/main" id="{12836AEF-8669-420D-A5CB-631E2F8393E4}"/>
              </a:ext>
            </a:extLst>
          </p:cNvPr>
          <p:cNvSpPr txBox="1"/>
          <p:nvPr/>
        </p:nvSpPr>
        <p:spPr>
          <a:xfrm>
            <a:off x="7044765" y="3820646"/>
            <a:ext cx="1974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329;p39">
            <a:extLst>
              <a:ext uri="{FF2B5EF4-FFF2-40B4-BE49-F238E27FC236}">
                <a16:creationId xmlns:a16="http://schemas.microsoft.com/office/drawing/2014/main" id="{9FBD0279-A0E5-4292-A0AD-EABCFDA0F92C}"/>
              </a:ext>
            </a:extLst>
          </p:cNvPr>
          <p:cNvCxnSpPr>
            <a:cxnSpLocks/>
          </p:cNvCxnSpPr>
          <p:nvPr/>
        </p:nvCxnSpPr>
        <p:spPr>
          <a:xfrm>
            <a:off x="5081012" y="3667724"/>
            <a:ext cx="0" cy="1080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E</dc:creator>
  <cp:lastModifiedBy>Ke E</cp:lastModifiedBy>
  <cp:revision>3</cp:revision>
  <dcterms:created xsi:type="dcterms:W3CDTF">2020-10-26T18:42:56Z</dcterms:created>
  <dcterms:modified xsi:type="dcterms:W3CDTF">2020-10-26T19:06:11Z</dcterms:modified>
</cp:coreProperties>
</file>