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451"/>
    <a:srgbClr val="C10023"/>
    <a:srgbClr val="526CAB"/>
    <a:srgbClr val="BF494E"/>
    <a:srgbClr val="6280CA"/>
    <a:srgbClr val="7194EA"/>
    <a:srgbClr val="7A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2092-A27C-8144-B186-020D608E3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3266-C57C-1047-87D2-C2EDA5B1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2CD3-FDBC-3A4B-B05E-F68627B8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D68E-17CA-A54D-889E-742C3C9D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8302D-4C6F-9546-AA0A-3C0C0401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502D-B7D3-BB48-8935-739D1358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81CB-6C07-AF4F-9771-3BC33FC1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F7DB-A3AA-8A41-B24E-99E7EEC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3B82-FD33-1D4C-96BB-C21B9682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90E6-6332-F949-B925-6BEE47A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32BB7-57A8-6140-8C5C-6F9C0BDC3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7329-59A8-3141-8E51-D634DFF3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1A0F-D8D4-0842-A18A-83B15351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FA9A-8BB9-F540-BAC1-1F5D1E8A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418C-DD99-554D-B513-30E2F11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40F1-C8DB-BC43-AC2C-44F2F63C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A534-97CD-6645-A12F-BFA24D00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4173D-7376-AF4E-A3BC-72A9C7F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026F-BA80-3E4B-B91B-7C1167A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9C16-0085-C842-8521-7FA5924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AEF5-CDE1-C940-AE8E-5BF16C39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2ECE-BCA6-F743-9904-DDC6F7C5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A7D4-DBB7-034E-9603-9DB33E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0296-E3B0-6A4D-A545-4E72FB90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BADA-1555-9E42-963A-E67A64C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12C7-B0E0-BF4D-AABC-C08206FA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4271-BE45-8F4A-83B9-1390DDEA6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D3F89-A62B-2345-8F08-C3C596C0F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EAFFF-ABC9-3F4A-BD7D-AD25D488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DA1D-6313-FC4E-A77D-C7076E3A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A1001-DF9B-5D46-9AE2-CCDED801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CB2-1A4C-9948-AA71-E4A42136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A3AE-CE2D-B445-8134-A48F286F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F3D0-4228-874B-8AD3-42398623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D327-90BC-B84F-9315-9834C6058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B95E8-7508-6E46-B39B-C549B2B37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AB0BB-F7CD-8F47-92BC-947592E2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1E4A4-2953-4240-B106-0CA83C9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F21F9-B335-7D46-B1B3-EAD7B2AE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26CD-5F7A-5343-A618-3407D972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7D60C-58E3-C441-A0C1-EDCA670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018E-C29F-CB4F-B060-EBD8E573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C24A-546F-7248-8288-1EB0F07C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A8979-A8DE-954A-B9D7-B4C70D7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6CB10-3423-0B4C-A840-91028892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F9905-BF6E-D444-B9D5-23E762CC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63C3-95EB-E747-954F-5FB0051C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D80E-A2F7-1F4D-853D-839DAEC0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B3AF8-66CC-5D46-AC41-A8012BB1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F72F7-E6B4-F54A-A98F-DF25954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4F150-152D-C944-9917-E029531A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3305-399E-3C43-8DD3-4FEDEE1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D76-FCA0-9D4B-9C4D-421D8E3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5435C-DE76-E846-9EE8-9B0F10E6D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F6BC-E59F-6F48-A45D-7A7802BB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7F66-6F8B-B84F-A435-5CEA47AD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7C08-1DC2-EB4C-9AA1-45C8C49C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3FBF-65EC-3C42-B4E2-3181554C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CBF35-9BDD-F24E-9953-FA21351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AABD-D381-614E-B258-74A94FE41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FB11-5EBF-FB46-8132-B8EC08925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E179-11F3-7E47-9F86-3BCB69151359}" type="datetimeFigureOut">
              <a:rPr lang="en-US" smtClean="0"/>
              <a:t>4/2/21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155C-5183-E941-BF73-0AE892EA2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66D8-2380-5540-B0D6-C90CF1B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B89A-A991-5F48-A0B4-C4105EBA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2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81D247-EEA4-6D42-88AE-5EEE355FA73D}"/>
              </a:ext>
            </a:extLst>
          </p:cNvPr>
          <p:cNvSpPr/>
          <p:nvPr/>
        </p:nvSpPr>
        <p:spPr>
          <a:xfrm>
            <a:off x="850605" y="98862"/>
            <a:ext cx="7272670" cy="6680167"/>
          </a:xfrm>
          <a:prstGeom prst="rect">
            <a:avLst/>
          </a:prstGeom>
          <a:solidFill>
            <a:srgbClr val="6280CA">
              <a:alpha val="60000"/>
            </a:srgbClr>
          </a:solidFill>
          <a:ln w="25400">
            <a:solidFill>
              <a:srgbClr val="526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C64BB-E0B9-B446-9EF7-8912F1435C01}"/>
              </a:ext>
            </a:extLst>
          </p:cNvPr>
          <p:cNvSpPr/>
          <p:nvPr/>
        </p:nvSpPr>
        <p:spPr>
          <a:xfrm>
            <a:off x="8484780" y="98862"/>
            <a:ext cx="3040913" cy="6680167"/>
          </a:xfrm>
          <a:prstGeom prst="rect">
            <a:avLst/>
          </a:prstGeom>
          <a:solidFill>
            <a:srgbClr val="BF494E">
              <a:alpha val="60000"/>
            </a:srgbClr>
          </a:solidFill>
          <a:ln w="25400">
            <a:solidFill>
              <a:srgbClr val="C100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9DB1B-43BD-4F4C-8023-36468DF22249}"/>
              </a:ext>
            </a:extLst>
          </p:cNvPr>
          <p:cNvSpPr/>
          <p:nvPr/>
        </p:nvSpPr>
        <p:spPr>
          <a:xfrm>
            <a:off x="1147797" y="338554"/>
            <a:ext cx="1054778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LogicManager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34B0-ACB9-814E-BDFA-CF93FD45D4AC}"/>
              </a:ext>
            </a:extLst>
          </p:cNvPr>
          <p:cNvSpPr txBox="1"/>
          <p:nvPr/>
        </p:nvSpPr>
        <p:spPr>
          <a:xfrm>
            <a:off x="3808067" y="75469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5CEA0-ED14-B840-964C-20C11F9A8E3F}"/>
              </a:ext>
            </a:extLst>
          </p:cNvPr>
          <p:cNvSpPr/>
          <p:nvPr/>
        </p:nvSpPr>
        <p:spPr>
          <a:xfrm>
            <a:off x="2475268" y="344004"/>
            <a:ext cx="1357746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AddressBookParser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7CF5-4AC4-E84D-B363-0128C63719CD}"/>
              </a:ext>
            </a:extLst>
          </p:cNvPr>
          <p:cNvSpPr/>
          <p:nvPr/>
        </p:nvSpPr>
        <p:spPr>
          <a:xfrm>
            <a:off x="4186020" y="1211607"/>
            <a:ext cx="1959332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DeletePersonCommandParser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EC66B-02CC-9946-97CF-3AF480508D4C}"/>
              </a:ext>
            </a:extLst>
          </p:cNvPr>
          <p:cNvSpPr/>
          <p:nvPr/>
        </p:nvSpPr>
        <p:spPr>
          <a:xfrm>
            <a:off x="6145352" y="2210577"/>
            <a:ext cx="1934726" cy="401782"/>
          </a:xfrm>
          <a:prstGeom prst="rect">
            <a:avLst/>
          </a:prstGeom>
          <a:solidFill>
            <a:srgbClr val="526CAB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command:DeleteParserCommand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AB209-E4FD-7F48-A277-C0160B5D80A4}"/>
              </a:ext>
            </a:extLst>
          </p:cNvPr>
          <p:cNvSpPr/>
          <p:nvPr/>
        </p:nvSpPr>
        <p:spPr>
          <a:xfrm>
            <a:off x="8924142" y="512833"/>
            <a:ext cx="715465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51419-6479-354E-8E1F-9A5319284287}"/>
              </a:ext>
            </a:extLst>
          </p:cNvPr>
          <p:cNvSpPr/>
          <p:nvPr/>
        </p:nvSpPr>
        <p:spPr>
          <a:xfrm>
            <a:off x="9985916" y="512833"/>
            <a:ext cx="1311729" cy="401782"/>
          </a:xfrm>
          <a:prstGeom prst="rect">
            <a:avLst/>
          </a:prstGeom>
          <a:solidFill>
            <a:srgbClr val="C0245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AddressBook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2BD8A-6EE7-9341-B58F-BBA0BD1558CD}"/>
              </a:ext>
            </a:extLst>
          </p:cNvPr>
          <p:cNvSpPr/>
          <p:nvPr/>
        </p:nvSpPr>
        <p:spPr>
          <a:xfrm>
            <a:off x="1615315" y="952715"/>
            <a:ext cx="112806" cy="564343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238C4B-08CA-224C-94F7-98A39151866A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671718" y="740336"/>
            <a:ext cx="3468" cy="21237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B4537F-D4D0-9C41-92F5-8560357A823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667036" y="6596149"/>
            <a:ext cx="4682" cy="26185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A79B3-EAC5-2842-B3BD-87515FD91FBE}"/>
              </a:ext>
            </a:extLst>
          </p:cNvPr>
          <p:cNvCxnSpPr>
            <a:cxnSpLocks/>
          </p:cNvCxnSpPr>
          <p:nvPr/>
        </p:nvCxnSpPr>
        <p:spPr>
          <a:xfrm>
            <a:off x="247054" y="952715"/>
            <a:ext cx="1368261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F3CC4-C0DE-DB43-ADDC-79260EACFEFD}"/>
              </a:ext>
            </a:extLst>
          </p:cNvPr>
          <p:cNvSpPr txBox="1"/>
          <p:nvPr/>
        </p:nvSpPr>
        <p:spPr>
          <a:xfrm>
            <a:off x="181899" y="735610"/>
            <a:ext cx="154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execute(“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delete_person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s/3”)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5EC1A-9478-864A-B381-4508C362E27C}"/>
              </a:ext>
            </a:extLst>
          </p:cNvPr>
          <p:cNvSpPr/>
          <p:nvPr/>
        </p:nvSpPr>
        <p:spPr>
          <a:xfrm>
            <a:off x="3098595" y="1131312"/>
            <a:ext cx="112806" cy="240654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D3210B-EFF8-B344-8744-DA8DF3FFCD8B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54141" y="3537855"/>
            <a:ext cx="857" cy="332014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4FE18F-F79D-DA48-90E1-9DB34E9A41DD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flipH="1" flipV="1">
            <a:off x="3154141" y="745786"/>
            <a:ext cx="857" cy="38552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11CB61-0A9F-4C45-85CA-1D40F4F1C310}"/>
              </a:ext>
            </a:extLst>
          </p:cNvPr>
          <p:cNvCxnSpPr>
            <a:cxnSpLocks/>
          </p:cNvCxnSpPr>
          <p:nvPr/>
        </p:nvCxnSpPr>
        <p:spPr>
          <a:xfrm flipV="1">
            <a:off x="1728121" y="1132973"/>
            <a:ext cx="1370474" cy="3985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C31B3C-A4DA-3B40-B0A1-B66D6B391920}"/>
              </a:ext>
            </a:extLst>
          </p:cNvPr>
          <p:cNvSpPr txBox="1"/>
          <p:nvPr/>
        </p:nvSpPr>
        <p:spPr>
          <a:xfrm>
            <a:off x="1687654" y="873742"/>
            <a:ext cx="24039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parseCommand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delete_person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s/3”)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93C642-90B0-844F-8580-039EBC8C2CBD}"/>
              </a:ext>
            </a:extLst>
          </p:cNvPr>
          <p:cNvCxnSpPr>
            <a:cxnSpLocks/>
          </p:cNvCxnSpPr>
          <p:nvPr/>
        </p:nvCxnSpPr>
        <p:spPr>
          <a:xfrm>
            <a:off x="3220291" y="1286298"/>
            <a:ext cx="965729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5F671-5A17-1244-9D3A-2826ADB20BD7}"/>
              </a:ext>
            </a:extLst>
          </p:cNvPr>
          <p:cNvSpPr/>
          <p:nvPr/>
        </p:nvSpPr>
        <p:spPr>
          <a:xfrm>
            <a:off x="5109283" y="1613389"/>
            <a:ext cx="112806" cy="25240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89BB39-D9EB-734D-AB98-5694ABE5945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220291" y="1865790"/>
            <a:ext cx="1945395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37D35A3-2306-7E49-9856-E335CAEB8F19}"/>
              </a:ext>
            </a:extLst>
          </p:cNvPr>
          <p:cNvSpPr txBox="1"/>
          <p:nvPr/>
        </p:nvSpPr>
        <p:spPr>
          <a:xfrm>
            <a:off x="3172936" y="1033509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deletePersonCommandParser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2588E1-2A72-824D-85E2-C1DB77A174F4}"/>
              </a:ext>
            </a:extLst>
          </p:cNvPr>
          <p:cNvSpPr/>
          <p:nvPr/>
        </p:nvSpPr>
        <p:spPr>
          <a:xfrm>
            <a:off x="5109283" y="2192880"/>
            <a:ext cx="112806" cy="96654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4BF5F6-0461-3D4A-8E40-FC7E14AFC14C}"/>
              </a:ext>
            </a:extLst>
          </p:cNvPr>
          <p:cNvCxnSpPr>
            <a:cxnSpLocks/>
            <a:stCxn id="64" idx="0"/>
            <a:endCxn id="38" idx="2"/>
          </p:cNvCxnSpPr>
          <p:nvPr/>
        </p:nvCxnSpPr>
        <p:spPr>
          <a:xfrm flipV="1">
            <a:off x="5165686" y="1865790"/>
            <a:ext cx="0" cy="327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16902C-01D8-344F-B814-5463ECF207A7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5165686" y="3159423"/>
            <a:ext cx="2" cy="369857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ross 74">
            <a:extLst>
              <a:ext uri="{FF2B5EF4-FFF2-40B4-BE49-F238E27FC236}">
                <a16:creationId xmlns:a16="http://schemas.microsoft.com/office/drawing/2014/main" id="{91AFC1D3-4DF4-A546-B0DD-A29876E4F378}"/>
              </a:ext>
            </a:extLst>
          </p:cNvPr>
          <p:cNvSpPr/>
          <p:nvPr/>
        </p:nvSpPr>
        <p:spPr>
          <a:xfrm rot="18910452">
            <a:off x="5000634" y="3229780"/>
            <a:ext cx="321211" cy="317182"/>
          </a:xfrm>
          <a:prstGeom prst="plus">
            <a:avLst>
              <a:gd name="adj" fmla="val 487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E821CA-FB70-494C-A603-4DE7BB3DAE90}"/>
              </a:ext>
            </a:extLst>
          </p:cNvPr>
          <p:cNvCxnSpPr>
            <a:cxnSpLocks/>
          </p:cNvCxnSpPr>
          <p:nvPr/>
        </p:nvCxnSpPr>
        <p:spPr>
          <a:xfrm>
            <a:off x="3220291" y="2192880"/>
            <a:ext cx="1888992" cy="3245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28CFCA7-9E3B-9740-8C70-93CF2DF572BF}"/>
              </a:ext>
            </a:extLst>
          </p:cNvPr>
          <p:cNvSpPr txBox="1"/>
          <p:nvPr/>
        </p:nvSpPr>
        <p:spPr>
          <a:xfrm>
            <a:off x="3823842" y="1981370"/>
            <a:ext cx="769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parse(“s/3”)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42703C-403A-3C44-87D8-0DAF45CB6286}"/>
              </a:ext>
            </a:extLst>
          </p:cNvPr>
          <p:cNvCxnSpPr>
            <a:cxnSpLocks/>
          </p:cNvCxnSpPr>
          <p:nvPr/>
        </p:nvCxnSpPr>
        <p:spPr>
          <a:xfrm>
            <a:off x="5228439" y="2291485"/>
            <a:ext cx="916913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B6481D4-DB02-D14A-B61F-679C2A10115C}"/>
              </a:ext>
            </a:extLst>
          </p:cNvPr>
          <p:cNvSpPr txBox="1"/>
          <p:nvPr/>
        </p:nvSpPr>
        <p:spPr>
          <a:xfrm>
            <a:off x="5161239" y="2012281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deletePersonCommand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22559E-7D6C-A542-AF2E-F7638BF1FAD4}"/>
              </a:ext>
            </a:extLst>
          </p:cNvPr>
          <p:cNvSpPr/>
          <p:nvPr/>
        </p:nvSpPr>
        <p:spPr>
          <a:xfrm>
            <a:off x="7011209" y="2612359"/>
            <a:ext cx="112806" cy="18772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2CD4AE-D83E-294E-89B7-377F4D72CEF0}"/>
              </a:ext>
            </a:extLst>
          </p:cNvPr>
          <p:cNvCxnSpPr>
            <a:cxnSpLocks/>
          </p:cNvCxnSpPr>
          <p:nvPr/>
        </p:nvCxnSpPr>
        <p:spPr>
          <a:xfrm flipH="1">
            <a:off x="5228437" y="2804512"/>
            <a:ext cx="1782772" cy="110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B732FEF-5868-3B49-B14D-0136465CBE9D}"/>
              </a:ext>
            </a:extLst>
          </p:cNvPr>
          <p:cNvSpPr txBox="1"/>
          <p:nvPr/>
        </p:nvSpPr>
        <p:spPr>
          <a:xfrm>
            <a:off x="5602030" y="2594604"/>
            <a:ext cx="1033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30AB44-867F-5D4C-9798-28555A138C57}"/>
              </a:ext>
            </a:extLst>
          </p:cNvPr>
          <p:cNvSpPr txBox="1"/>
          <p:nvPr/>
        </p:nvSpPr>
        <p:spPr>
          <a:xfrm>
            <a:off x="3808067" y="2961481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06E686F-6FEC-654B-A625-451527D89ED5}"/>
              </a:ext>
            </a:extLst>
          </p:cNvPr>
          <p:cNvCxnSpPr>
            <a:cxnSpLocks/>
          </p:cNvCxnSpPr>
          <p:nvPr/>
        </p:nvCxnSpPr>
        <p:spPr>
          <a:xfrm flipH="1" flipV="1">
            <a:off x="3220291" y="3152232"/>
            <a:ext cx="1888992" cy="60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8F09C80-9123-EA4C-BDA8-9E5F2BFF0A54}"/>
              </a:ext>
            </a:extLst>
          </p:cNvPr>
          <p:cNvSpPr txBox="1"/>
          <p:nvPr/>
        </p:nvSpPr>
        <p:spPr>
          <a:xfrm>
            <a:off x="2089626" y="3331026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4EBAD2-E282-EE41-A265-BD3FBA514F88}"/>
              </a:ext>
            </a:extLst>
          </p:cNvPr>
          <p:cNvCxnSpPr>
            <a:cxnSpLocks/>
          </p:cNvCxnSpPr>
          <p:nvPr/>
        </p:nvCxnSpPr>
        <p:spPr>
          <a:xfrm flipH="1" flipV="1">
            <a:off x="1728121" y="3537855"/>
            <a:ext cx="1370474" cy="60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F352B0F-5416-C345-8775-3D75299515BE}"/>
              </a:ext>
            </a:extLst>
          </p:cNvPr>
          <p:cNvCxnSpPr>
            <a:cxnSpLocks/>
          </p:cNvCxnSpPr>
          <p:nvPr/>
        </p:nvCxnSpPr>
        <p:spPr>
          <a:xfrm flipV="1">
            <a:off x="1728121" y="3950413"/>
            <a:ext cx="5277313" cy="1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8DA5ED-B0FE-4546-B761-858FC98ACFF3}"/>
              </a:ext>
            </a:extLst>
          </p:cNvPr>
          <p:cNvSpPr txBox="1"/>
          <p:nvPr/>
        </p:nvSpPr>
        <p:spPr>
          <a:xfrm>
            <a:off x="4294936" y="3739198"/>
            <a:ext cx="640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execute()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BAE944-6DE0-C641-B777-31D95FC0BBC8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7065467" y="2810048"/>
            <a:ext cx="2932" cy="11403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5D8A87F-7AE6-0D43-987A-96DE24B4D757}"/>
              </a:ext>
            </a:extLst>
          </p:cNvPr>
          <p:cNvSpPr/>
          <p:nvPr/>
        </p:nvSpPr>
        <p:spPr>
          <a:xfrm>
            <a:off x="7011996" y="3950412"/>
            <a:ext cx="112806" cy="20380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93E8F59-69AD-294A-9F1A-D131AB045E34}"/>
              </a:ext>
            </a:extLst>
          </p:cNvPr>
          <p:cNvCxnSpPr>
            <a:cxnSpLocks/>
          </p:cNvCxnSpPr>
          <p:nvPr/>
        </p:nvCxnSpPr>
        <p:spPr>
          <a:xfrm flipH="1">
            <a:off x="1727001" y="5982905"/>
            <a:ext cx="5282778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C43A0CC-D08B-DE42-8F07-9C4137EFA727}"/>
              </a:ext>
            </a:extLst>
          </p:cNvPr>
          <p:cNvSpPr txBox="1"/>
          <p:nvPr/>
        </p:nvSpPr>
        <p:spPr>
          <a:xfrm>
            <a:off x="4219513" y="5772997"/>
            <a:ext cx="1033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commandResult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94E37B-7443-6242-AABE-09E1741BD6EA}"/>
              </a:ext>
            </a:extLst>
          </p:cNvPr>
          <p:cNvSpPr txBox="1"/>
          <p:nvPr/>
        </p:nvSpPr>
        <p:spPr>
          <a:xfrm>
            <a:off x="598508" y="6376679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commandResult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299929-476B-7643-89BD-0E85B4C914D1}"/>
              </a:ext>
            </a:extLst>
          </p:cNvPr>
          <p:cNvCxnSpPr>
            <a:cxnSpLocks/>
          </p:cNvCxnSpPr>
          <p:nvPr/>
        </p:nvCxnSpPr>
        <p:spPr>
          <a:xfrm flipH="1" flipV="1">
            <a:off x="237003" y="6583508"/>
            <a:ext cx="1370474" cy="6084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097BAE6-A08C-F24A-A654-83FA674FB32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9276950" y="904384"/>
            <a:ext cx="0" cy="323184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7EA75A5-417A-044D-9DE7-F71CB563ACAD}"/>
              </a:ext>
            </a:extLst>
          </p:cNvPr>
          <p:cNvSpPr/>
          <p:nvPr/>
        </p:nvSpPr>
        <p:spPr>
          <a:xfrm>
            <a:off x="9220547" y="4136224"/>
            <a:ext cx="112806" cy="163677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85C4A3-F328-F74C-BFA1-0ADD06181B41}"/>
              </a:ext>
            </a:extLst>
          </p:cNvPr>
          <p:cNvCxnSpPr>
            <a:cxnSpLocks/>
          </p:cNvCxnSpPr>
          <p:nvPr/>
        </p:nvCxnSpPr>
        <p:spPr>
          <a:xfrm>
            <a:off x="7131364" y="4136224"/>
            <a:ext cx="2089183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72BEEA4-17BC-3249-9F98-FAA0D75382E1}"/>
              </a:ext>
            </a:extLst>
          </p:cNvPr>
          <p:cNvSpPr txBox="1"/>
          <p:nvPr/>
        </p:nvSpPr>
        <p:spPr>
          <a:xfrm>
            <a:off x="7325746" y="3920780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deletePerson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B3B19D4-2DA4-5B43-92FC-CC278B25B195}"/>
              </a:ext>
            </a:extLst>
          </p:cNvPr>
          <p:cNvCxnSpPr>
            <a:cxnSpLocks/>
          </p:cNvCxnSpPr>
          <p:nvPr/>
        </p:nvCxnSpPr>
        <p:spPr>
          <a:xfrm flipV="1">
            <a:off x="7065467" y="5982905"/>
            <a:ext cx="0" cy="87509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ross 128">
            <a:extLst>
              <a:ext uri="{FF2B5EF4-FFF2-40B4-BE49-F238E27FC236}">
                <a16:creationId xmlns:a16="http://schemas.microsoft.com/office/drawing/2014/main" id="{6FC7E7F9-CD9B-5645-9AA0-96E1F082B6FD}"/>
              </a:ext>
            </a:extLst>
          </p:cNvPr>
          <p:cNvSpPr/>
          <p:nvPr/>
        </p:nvSpPr>
        <p:spPr>
          <a:xfrm rot="18910452">
            <a:off x="6904719" y="6055549"/>
            <a:ext cx="321211" cy="317182"/>
          </a:xfrm>
          <a:prstGeom prst="plus">
            <a:avLst>
              <a:gd name="adj" fmla="val 4874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6C751F1-3AA9-744B-9E3F-E7988CA94BDE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10624900" y="914615"/>
            <a:ext cx="0" cy="337416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BF928B-9E06-3F44-B13C-8C1287CC36AD}"/>
              </a:ext>
            </a:extLst>
          </p:cNvPr>
          <p:cNvSpPr/>
          <p:nvPr/>
        </p:nvSpPr>
        <p:spPr>
          <a:xfrm>
            <a:off x="10568497" y="4288779"/>
            <a:ext cx="112806" cy="129067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810A226-259D-1948-B921-54A656B1AD3D}"/>
              </a:ext>
            </a:extLst>
          </p:cNvPr>
          <p:cNvCxnSpPr>
            <a:cxnSpLocks/>
          </p:cNvCxnSpPr>
          <p:nvPr/>
        </p:nvCxnSpPr>
        <p:spPr>
          <a:xfrm>
            <a:off x="9333353" y="4288779"/>
            <a:ext cx="1235143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34A6849-DF29-904F-ADCB-D1AF47A4D4EA}"/>
              </a:ext>
            </a:extLst>
          </p:cNvPr>
          <p:cNvSpPr txBox="1"/>
          <p:nvPr/>
        </p:nvSpPr>
        <p:spPr>
          <a:xfrm>
            <a:off x="9503167" y="4037836"/>
            <a:ext cx="16685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removePerson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03756AD-D57C-B549-951D-5964F51C46D3}"/>
              </a:ext>
            </a:extLst>
          </p:cNvPr>
          <p:cNvCxnSpPr>
            <a:cxnSpLocks/>
          </p:cNvCxnSpPr>
          <p:nvPr/>
        </p:nvCxnSpPr>
        <p:spPr>
          <a:xfrm flipH="1">
            <a:off x="7131364" y="5772997"/>
            <a:ext cx="208918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B8622D-0478-C14F-B487-53B1DC3527B0}"/>
              </a:ext>
            </a:extLst>
          </p:cNvPr>
          <p:cNvCxnSpPr>
            <a:cxnSpLocks/>
          </p:cNvCxnSpPr>
          <p:nvPr/>
        </p:nvCxnSpPr>
        <p:spPr>
          <a:xfrm flipH="1">
            <a:off x="9333353" y="5579458"/>
            <a:ext cx="1214406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35CE62B-4001-8845-AC7B-910DAC63B353}"/>
              </a:ext>
            </a:extLst>
          </p:cNvPr>
          <p:cNvSpPr txBox="1"/>
          <p:nvPr/>
        </p:nvSpPr>
        <p:spPr>
          <a:xfrm>
            <a:off x="9284034" y="70037"/>
            <a:ext cx="1357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Kuek Yan Ling</dc:creator>
  <cp:lastModifiedBy>Kuek Yan Ling</cp:lastModifiedBy>
  <cp:revision>8</cp:revision>
  <dcterms:created xsi:type="dcterms:W3CDTF">2021-04-01T15:14:42Z</dcterms:created>
  <dcterms:modified xsi:type="dcterms:W3CDTF">2021-04-01T16:37:06Z</dcterms:modified>
</cp:coreProperties>
</file>