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7DEF-39A3-4DF0-BE88-CB33B0B3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4D8D2-A615-45D5-A61A-C4293844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1CD7-0178-4BA0-B38C-9498C64C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598-E063-4658-B3C7-63294594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630F-C54B-4DBA-95CD-7F85A10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32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97A5-E78E-4FD1-B1FB-EE872078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05DC-8449-4C1E-9FFF-948415E1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4B2D-3B0F-4F31-9526-DCA13F0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A40C-96FC-4D25-8ECB-6C84EBD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733C-06C4-4A98-AEAE-65E401D8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21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81501-2267-4A30-85B6-2666FC260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03DBF-E0BC-4CFE-988F-A4A490AE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5565-3545-482C-B872-19C48E24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83E3-736E-46C4-9053-F4DBA101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036E-DD0F-44B2-95AA-0704CAEB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A61F-CC8F-435D-8DE8-DB70DBA2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2BC8-6A54-4F7C-9AF6-649ABDE4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8B0A-0A2D-41C7-8C1B-20916FB6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ABFA-0109-4E6C-BFA4-A8410492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942-CF5B-4173-9D53-2640C657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3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26C9-EA59-4A1C-A7D6-FBC07DFB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A467-8671-4E22-BC52-60E63538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68C-6DBE-442F-8A53-F963FD0D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6299-073F-461D-BA8D-87499C11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67A3-87D6-47EC-A5B4-2FA889A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39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48CE-A60A-40F5-B992-4197B64C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63BA-F545-4A29-B034-E24F6D918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69E3-0669-42F8-A785-6EB9CBBD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A655-323D-4E86-9EB3-B2893C5C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2A5A-97E0-4126-94C2-A3E31D4A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CB39-4BBE-4BAF-9D22-1E7F821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12BC-A692-484F-B6CA-8CDE7ED4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27C45-4A41-48DA-8EF0-DA864FF4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8F76-CDE5-440C-B2D7-B03F5442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D7B5E-A4FA-4366-A172-4106A47C2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3AFB-520D-41F3-A706-2AA26BCF3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6DE0-43E4-4ACE-99B6-D137E98D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96549-DC74-4977-9615-75AD61B8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B3779-5F7C-4818-A0EC-1328940F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5A1B-465C-4D83-8BDB-BDE1A59C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40F06-517B-4C6B-AD6A-DBFD046C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2C420-B08A-42E1-AAFD-96E8B8FC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BA8CD-AB6B-4927-9139-A8715E01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05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0B63-1C13-4193-8AA3-98E4F360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0743A-042E-4ACE-B186-4263C742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1E47D-A456-4B91-8EA3-C7415F5E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8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AA4A-8A9C-4A0B-984F-7A9124BD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46B5-8719-4704-AA4D-26E1D0A6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981B7-F950-414B-A969-29460EB4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8D18F-28C1-4F62-80D2-4E4641AA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1648-0C53-4D37-A60E-690E032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FC1AC-053D-405A-8A32-817F1F80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07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CAAC-706E-47BE-A4C0-72F1BCF7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71FF7-392A-4F90-A914-09C2BEF54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09FE-8682-4DFE-97BD-1B5D8334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B244B-F70B-4456-92C4-5EEB3D80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69663-C571-431C-9B5F-32D10014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96F7-896A-41B8-B58F-3F7DCC7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03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0FD40-A213-4889-BAC2-CAF33389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799F-7B18-459A-9D5D-0B3EAF4B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2A6B-0483-4B6F-A082-1F455402D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9F5B-CF3E-48A0-B747-058C99BD7A4B}" type="datetimeFigureOut">
              <a:rPr lang="en-SG" smtClean="0"/>
              <a:t>25/10/2021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4964-3704-43EB-B747-28D0E8B02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0189-9C73-4147-BA2C-923F934AA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393-C058-4C14-BA95-B3289A915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17AAF-AB4F-4F3A-997F-188BBCEC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0" y="287425"/>
            <a:ext cx="7715400" cy="62831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9FB29-2AD8-459B-B1C1-D27A0A681004}"/>
              </a:ext>
            </a:extLst>
          </p:cNvPr>
          <p:cNvCxnSpPr>
            <a:cxnSpLocks/>
          </p:cNvCxnSpPr>
          <p:nvPr/>
        </p:nvCxnSpPr>
        <p:spPr>
          <a:xfrm>
            <a:off x="8007659" y="1213089"/>
            <a:ext cx="59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0A0B32-1B48-4BB4-84AE-225E1566FF11}"/>
              </a:ext>
            </a:extLst>
          </p:cNvPr>
          <p:cNvSpPr txBox="1"/>
          <p:nvPr/>
        </p:nvSpPr>
        <p:spPr>
          <a:xfrm>
            <a:off x="8665253" y="1028423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Command 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6F285-5B68-43EB-87B7-B5A6CD40F263}"/>
              </a:ext>
            </a:extLst>
          </p:cNvPr>
          <p:cNvSpPr/>
          <p:nvPr/>
        </p:nvSpPr>
        <p:spPr>
          <a:xfrm>
            <a:off x="461639" y="975157"/>
            <a:ext cx="7546020" cy="5340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AC1BF-8ACE-44AB-881E-2CEFD8BB7346}"/>
              </a:ext>
            </a:extLst>
          </p:cNvPr>
          <p:cNvSpPr/>
          <p:nvPr/>
        </p:nvSpPr>
        <p:spPr>
          <a:xfrm>
            <a:off x="461639" y="1604707"/>
            <a:ext cx="7546020" cy="9076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A2B4E-4F16-46AC-9EFE-835C47303F9E}"/>
              </a:ext>
            </a:extLst>
          </p:cNvPr>
          <p:cNvCxnSpPr>
            <a:cxnSpLocks/>
          </p:cNvCxnSpPr>
          <p:nvPr/>
        </p:nvCxnSpPr>
        <p:spPr>
          <a:xfrm>
            <a:off x="8007659" y="1995803"/>
            <a:ext cx="59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4321C-3D1D-49DD-82DD-DD2E3B1F28BB}"/>
              </a:ext>
            </a:extLst>
          </p:cNvPr>
          <p:cNvSpPr txBox="1"/>
          <p:nvPr/>
        </p:nvSpPr>
        <p:spPr>
          <a:xfrm>
            <a:off x="8665252" y="1811137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Command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862E5-B5A3-4E07-A375-2FF50F17E137}"/>
              </a:ext>
            </a:extLst>
          </p:cNvPr>
          <p:cNvSpPr/>
          <p:nvPr/>
        </p:nvSpPr>
        <p:spPr>
          <a:xfrm>
            <a:off x="461639" y="2630626"/>
            <a:ext cx="7546020" cy="36103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D67001-0D90-46F6-9B98-21F81D081340}"/>
              </a:ext>
            </a:extLst>
          </p:cNvPr>
          <p:cNvCxnSpPr>
            <a:cxnSpLocks/>
          </p:cNvCxnSpPr>
          <p:nvPr/>
        </p:nvCxnSpPr>
        <p:spPr>
          <a:xfrm>
            <a:off x="8007659" y="4101291"/>
            <a:ext cx="59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0F01A7-61D8-45B9-BC78-DB9FB3A6F139}"/>
              </a:ext>
            </a:extLst>
          </p:cNvPr>
          <p:cNvSpPr txBox="1"/>
          <p:nvPr/>
        </p:nvSpPr>
        <p:spPr>
          <a:xfrm>
            <a:off x="8665251" y="3916625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Displayed flashcard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753F1-9BF7-4314-8B55-93B9DC139273}"/>
              </a:ext>
            </a:extLst>
          </p:cNvPr>
          <p:cNvSpPr/>
          <p:nvPr/>
        </p:nvSpPr>
        <p:spPr>
          <a:xfrm>
            <a:off x="461639" y="612630"/>
            <a:ext cx="1074198" cy="304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22FECB-45E3-44A6-A3AC-D66E8E07354B}"/>
              </a:ext>
            </a:extLst>
          </p:cNvPr>
          <p:cNvCxnSpPr>
            <a:cxnSpLocks/>
          </p:cNvCxnSpPr>
          <p:nvPr/>
        </p:nvCxnSpPr>
        <p:spPr>
          <a:xfrm>
            <a:off x="1535837" y="770685"/>
            <a:ext cx="7067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1D0037-9C24-426F-BDEC-66D726C2FFA6}"/>
              </a:ext>
            </a:extLst>
          </p:cNvPr>
          <p:cNvSpPr txBox="1"/>
          <p:nvPr/>
        </p:nvSpPr>
        <p:spPr>
          <a:xfrm>
            <a:off x="8665251" y="593510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78302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Kwok Yan Fai</dc:creator>
  <cp:lastModifiedBy>Bryan Kwok Yan Fai</cp:lastModifiedBy>
  <cp:revision>1</cp:revision>
  <dcterms:created xsi:type="dcterms:W3CDTF">2021-10-24T17:01:06Z</dcterms:created>
  <dcterms:modified xsi:type="dcterms:W3CDTF">2021-10-24T17:42:04Z</dcterms:modified>
</cp:coreProperties>
</file>