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7" d="100"/>
          <a:sy n="37" d="100"/>
        </p:scale>
        <p:origin x="1752" y="-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48801"/>
            <a:ext cx="10363200" cy="627297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63688"/>
            <a:ext cx="9144000" cy="4350208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422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173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959298"/>
            <a:ext cx="2628900" cy="15269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959298"/>
            <a:ext cx="7734300" cy="15269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18921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209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492024"/>
            <a:ext cx="10515600" cy="749503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057968"/>
            <a:ext cx="10515600" cy="394146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273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6492"/>
            <a:ext cx="5181600" cy="114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6492"/>
            <a:ext cx="5181600" cy="114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89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9302"/>
            <a:ext cx="10515600" cy="34826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6945"/>
            <a:ext cx="5157787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81620"/>
            <a:ext cx="5157787" cy="9680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416945"/>
            <a:ext cx="5183188" cy="216467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6581620"/>
            <a:ext cx="5183188" cy="9680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297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215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1443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4280"/>
            <a:ext cx="6172200" cy="128045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01208"/>
            <a:ext cx="3932237" cy="420422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4280"/>
            <a:ext cx="6172200" cy="128045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405437"/>
            <a:ext cx="3932237" cy="1001424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160E-D177-420A-96E8-F3002FBB7819}" type="datetimeFigureOut">
              <a:rPr lang="en-SG" smtClean="0"/>
              <a:t>29/10/2021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9036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9302"/>
            <a:ext cx="10515600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6492"/>
            <a:ext cx="10515600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F160E-D177-420A-96E8-F3002FBB7819}" type="datetimeFigureOut">
              <a:rPr lang="en-SG" smtClean="0"/>
              <a:t>29/10/2021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700137"/>
            <a:ext cx="41148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700137"/>
            <a:ext cx="2743200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45D4-CD31-47AA-B580-F2FF0F6686A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49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9FA445-F532-4F7C-AA7E-89960FAD4B20}"/>
              </a:ext>
            </a:extLst>
          </p:cNvPr>
          <p:cNvSpPr/>
          <p:nvPr/>
        </p:nvSpPr>
        <p:spPr>
          <a:xfrm>
            <a:off x="3142426" y="5857648"/>
            <a:ext cx="3371850" cy="840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Elderly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37BAA89-FEDB-4211-A2EE-5617487116CF}"/>
              </a:ext>
            </a:extLst>
          </p:cNvPr>
          <p:cNvSpPr/>
          <p:nvPr/>
        </p:nvSpPr>
        <p:spPr>
          <a:xfrm>
            <a:off x="4385615" y="6715374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1BBB0-CBFC-4531-87D9-4A07D7A6831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551622" y="7001593"/>
            <a:ext cx="0" cy="1182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0A58968-1269-4F9D-A61A-2EE86A67AE9B}"/>
              </a:ext>
            </a:extLst>
          </p:cNvPr>
          <p:cNvSpPr/>
          <p:nvPr/>
        </p:nvSpPr>
        <p:spPr>
          <a:xfrm>
            <a:off x="3304351" y="6715374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880B7A-9178-4319-A695-6089873FE81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70358" y="7001587"/>
            <a:ext cx="0" cy="897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BFE2834-3E81-4453-84E5-12448B416997}"/>
              </a:ext>
            </a:extLst>
          </p:cNvPr>
          <p:cNvSpPr/>
          <p:nvPr/>
        </p:nvSpPr>
        <p:spPr>
          <a:xfrm>
            <a:off x="6020335" y="6715374"/>
            <a:ext cx="332014" cy="286219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FAEB83-A9CA-45F7-B283-789DB48C65E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86342" y="7001587"/>
            <a:ext cx="0" cy="897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A6C4764-992D-4E35-BF49-06FB5C309057}"/>
              </a:ext>
            </a:extLst>
          </p:cNvPr>
          <p:cNvSpPr/>
          <p:nvPr/>
        </p:nvSpPr>
        <p:spPr>
          <a:xfrm>
            <a:off x="3283358" y="8170986"/>
            <a:ext cx="2877907" cy="6194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MediumRiskElderly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71F57A-CEE3-4774-8AD9-8F1F4CE1B41A}"/>
              </a:ext>
            </a:extLst>
          </p:cNvPr>
          <p:cNvSpPr/>
          <p:nvPr/>
        </p:nvSpPr>
        <p:spPr>
          <a:xfrm>
            <a:off x="884468" y="8201738"/>
            <a:ext cx="2068283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LowRiskElderly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903F03-91D6-4CFA-94D3-AD77C5E3E3C4}"/>
              </a:ext>
            </a:extLst>
          </p:cNvPr>
          <p:cNvSpPr/>
          <p:nvPr/>
        </p:nvSpPr>
        <p:spPr>
          <a:xfrm>
            <a:off x="6514276" y="8197998"/>
            <a:ext cx="3117264" cy="6059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HighRiskElderly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3C687F-EF98-4A05-B195-DFBA7410F20C}"/>
              </a:ext>
            </a:extLst>
          </p:cNvPr>
          <p:cNvCxnSpPr>
            <a:cxnSpLocks/>
          </p:cNvCxnSpPr>
          <p:nvPr/>
        </p:nvCxnSpPr>
        <p:spPr>
          <a:xfrm flipH="1">
            <a:off x="2075912" y="7899189"/>
            <a:ext cx="13944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074061-27FB-4A9C-AFEF-E0FF7D23DFC8}"/>
              </a:ext>
            </a:extLst>
          </p:cNvPr>
          <p:cNvCxnSpPr>
            <a:cxnSpLocks/>
          </p:cNvCxnSpPr>
          <p:nvPr/>
        </p:nvCxnSpPr>
        <p:spPr>
          <a:xfrm>
            <a:off x="2075912" y="7899194"/>
            <a:ext cx="0" cy="285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490C51-65AE-490D-BACA-9424CD85459C}"/>
              </a:ext>
            </a:extLst>
          </p:cNvPr>
          <p:cNvCxnSpPr>
            <a:cxnSpLocks/>
          </p:cNvCxnSpPr>
          <p:nvPr/>
        </p:nvCxnSpPr>
        <p:spPr>
          <a:xfrm flipH="1">
            <a:off x="6186347" y="7899189"/>
            <a:ext cx="7688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40E47-FD0C-4ED9-BF69-75E6C762164C}"/>
              </a:ext>
            </a:extLst>
          </p:cNvPr>
          <p:cNvCxnSpPr>
            <a:cxnSpLocks/>
          </p:cNvCxnSpPr>
          <p:nvPr/>
        </p:nvCxnSpPr>
        <p:spPr>
          <a:xfrm>
            <a:off x="6955145" y="7887183"/>
            <a:ext cx="0" cy="2852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80ABFD3-448D-481D-9955-A6B408482213}"/>
              </a:ext>
            </a:extLst>
          </p:cNvPr>
          <p:cNvSpPr/>
          <p:nvPr/>
        </p:nvSpPr>
        <p:spPr>
          <a:xfrm>
            <a:off x="3283358" y="8759429"/>
            <a:ext cx="2877907" cy="1067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# conditions: String</a:t>
            </a:r>
          </a:p>
          <a:p>
            <a:r>
              <a:rPr lang="en-SG" dirty="0"/>
              <a:t># notesOnCare: String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3B644A-2590-4E0D-8DA3-4A8F218094EC}"/>
              </a:ext>
            </a:extLst>
          </p:cNvPr>
          <p:cNvSpPr/>
          <p:nvPr/>
        </p:nvSpPr>
        <p:spPr>
          <a:xfrm>
            <a:off x="6514276" y="8797114"/>
            <a:ext cx="3117264" cy="1105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# conditions: String</a:t>
            </a:r>
          </a:p>
          <a:p>
            <a:r>
              <a:rPr lang="en-SG" dirty="0"/>
              <a:t># notesOnCare: String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B8A0ED-64EA-4EEE-B71F-BD0B0BCF5CAA}"/>
              </a:ext>
            </a:extLst>
          </p:cNvPr>
          <p:cNvSpPr/>
          <p:nvPr/>
        </p:nvSpPr>
        <p:spPr>
          <a:xfrm>
            <a:off x="3283358" y="9771407"/>
            <a:ext cx="2877907" cy="191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getHospital() : Hospital</a:t>
            </a:r>
          </a:p>
          <a:p>
            <a:r>
              <a:rPr lang="en-SG" dirty="0"/>
              <a:t>+ getConditions() : String</a:t>
            </a:r>
          </a:p>
          <a:p>
            <a:r>
              <a:rPr lang="en-SG" dirty="0"/>
              <a:t>+ getNotesOnCare() : String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470AF6-3EFA-4AA0-A849-8888A3D62C2D}"/>
              </a:ext>
            </a:extLst>
          </p:cNvPr>
          <p:cNvSpPr/>
          <p:nvPr/>
        </p:nvSpPr>
        <p:spPr>
          <a:xfrm>
            <a:off x="6514276" y="9898120"/>
            <a:ext cx="3117264" cy="17831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getHospital() : Hospital</a:t>
            </a:r>
          </a:p>
          <a:p>
            <a:r>
              <a:rPr lang="en-SG" dirty="0"/>
              <a:t>+ getConditions() : String</a:t>
            </a:r>
          </a:p>
          <a:p>
            <a:r>
              <a:rPr lang="en-SG" dirty="0"/>
              <a:t>+ getNotesOnCare() : String</a:t>
            </a:r>
          </a:p>
          <a:p>
            <a:r>
              <a:rPr lang="en-SG" dirty="0"/>
              <a:t>+ getDoctor() : Doctor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9D1EED-BBE6-48D0-B241-32DEC376A0CC}"/>
              </a:ext>
            </a:extLst>
          </p:cNvPr>
          <p:cNvCxnSpPr>
            <a:cxnSpLocks/>
          </p:cNvCxnSpPr>
          <p:nvPr/>
        </p:nvCxnSpPr>
        <p:spPr>
          <a:xfrm>
            <a:off x="4828354" y="11681235"/>
            <a:ext cx="0" cy="2513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42D4275-7E6B-4719-ACBA-A64B39F08361}"/>
              </a:ext>
            </a:extLst>
          </p:cNvPr>
          <p:cNvCxnSpPr>
            <a:cxnSpLocks/>
          </p:cNvCxnSpPr>
          <p:nvPr/>
        </p:nvCxnSpPr>
        <p:spPr>
          <a:xfrm>
            <a:off x="7079708" y="11681235"/>
            <a:ext cx="1" cy="2513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66C88C5-E8DA-402F-80F5-413131B2D583}"/>
              </a:ext>
            </a:extLst>
          </p:cNvPr>
          <p:cNvSpPr/>
          <p:nvPr/>
        </p:nvSpPr>
        <p:spPr>
          <a:xfrm>
            <a:off x="3142426" y="14226628"/>
            <a:ext cx="4563831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Hospital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C5F14C-F567-40A5-9FE4-7480F59002CC}"/>
              </a:ext>
            </a:extLst>
          </p:cNvPr>
          <p:cNvSpPr/>
          <p:nvPr/>
        </p:nvSpPr>
        <p:spPr>
          <a:xfrm>
            <a:off x="3142426" y="14828071"/>
            <a:ext cx="4563831" cy="928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- name: String</a:t>
            </a:r>
          </a:p>
          <a:p>
            <a:r>
              <a:rPr lang="en-SG" dirty="0"/>
              <a:t>- number: Integer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5008A53-DCC4-47AA-8E59-6F16D0E9E01B}"/>
              </a:ext>
            </a:extLst>
          </p:cNvPr>
          <p:cNvSpPr/>
          <p:nvPr/>
        </p:nvSpPr>
        <p:spPr>
          <a:xfrm>
            <a:off x="3142426" y="15756766"/>
            <a:ext cx="4563831" cy="1781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getHospitalName() : String</a:t>
            </a:r>
          </a:p>
          <a:p>
            <a:r>
              <a:rPr lang="en-SG" dirty="0"/>
              <a:t>+ getHospitalNumber() : Integer</a:t>
            </a:r>
          </a:p>
          <a:p>
            <a:r>
              <a:rPr lang="en-SG" dirty="0"/>
              <a:t>+ getDoctor(doctorIndex: Integer) : Doctor</a:t>
            </a:r>
          </a:p>
          <a:p>
            <a:r>
              <a:rPr lang="en-SG" dirty="0"/>
              <a:t>+ addDoctor(name: String, number: Integer)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4800A9-7EFA-4731-850D-04145827A0CC}"/>
              </a:ext>
            </a:extLst>
          </p:cNvPr>
          <p:cNvSpPr txBox="1"/>
          <p:nvPr/>
        </p:nvSpPr>
        <p:spPr>
          <a:xfrm>
            <a:off x="4544302" y="13887133"/>
            <a:ext cx="3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7875A5-E2BC-4E65-B23C-67A17ECB1A19}"/>
              </a:ext>
            </a:extLst>
          </p:cNvPr>
          <p:cNvCxnSpPr>
            <a:cxnSpLocks/>
          </p:cNvCxnSpPr>
          <p:nvPr/>
        </p:nvCxnSpPr>
        <p:spPr>
          <a:xfrm>
            <a:off x="7706257" y="14948457"/>
            <a:ext cx="11603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C4CD75F-A16E-495F-AA47-948B79FC17A4}"/>
              </a:ext>
            </a:extLst>
          </p:cNvPr>
          <p:cNvSpPr txBox="1"/>
          <p:nvPr/>
        </p:nvSpPr>
        <p:spPr>
          <a:xfrm>
            <a:off x="7079708" y="13901535"/>
            <a:ext cx="3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87A42D-016E-44CD-A9E0-023B68EBC6AD}"/>
              </a:ext>
            </a:extLst>
          </p:cNvPr>
          <p:cNvSpPr txBox="1"/>
          <p:nvPr/>
        </p:nvSpPr>
        <p:spPr>
          <a:xfrm>
            <a:off x="8192795" y="14579125"/>
            <a:ext cx="56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1..*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A939F77-5C4E-4E12-B480-6A961EF91495}"/>
              </a:ext>
            </a:extLst>
          </p:cNvPr>
          <p:cNvSpPr/>
          <p:nvPr/>
        </p:nvSpPr>
        <p:spPr>
          <a:xfrm>
            <a:off x="8866598" y="13593091"/>
            <a:ext cx="3117264" cy="601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Doctor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3DAB4E-9D1B-4463-A988-69E13CB8F392}"/>
              </a:ext>
            </a:extLst>
          </p:cNvPr>
          <p:cNvSpPr/>
          <p:nvPr/>
        </p:nvSpPr>
        <p:spPr>
          <a:xfrm>
            <a:off x="8866598" y="14194534"/>
            <a:ext cx="3117264" cy="876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- name: String</a:t>
            </a:r>
          </a:p>
          <a:p>
            <a:r>
              <a:rPr lang="en-SG" dirty="0"/>
              <a:t>- number: Integer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548893-0989-495B-907E-77FC7FEF24CC}"/>
              </a:ext>
            </a:extLst>
          </p:cNvPr>
          <p:cNvSpPr/>
          <p:nvPr/>
        </p:nvSpPr>
        <p:spPr>
          <a:xfrm>
            <a:off x="8866598" y="15071077"/>
            <a:ext cx="3117264" cy="1209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dirty="0"/>
              <a:t>+ getDoctorName() : String</a:t>
            </a:r>
          </a:p>
          <a:p>
            <a:r>
              <a:rPr lang="en-SG" dirty="0"/>
              <a:t>+ getDoctorNumber() : Integer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15FC11-3C34-415D-9049-00653CFDA510}"/>
              </a:ext>
            </a:extLst>
          </p:cNvPr>
          <p:cNvCxnSpPr>
            <a:cxnSpLocks/>
          </p:cNvCxnSpPr>
          <p:nvPr/>
        </p:nvCxnSpPr>
        <p:spPr>
          <a:xfrm>
            <a:off x="10461786" y="11132686"/>
            <a:ext cx="1" cy="2448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575A9AC-FB8C-4DDF-9FB1-B40ADBF0945E}"/>
              </a:ext>
            </a:extLst>
          </p:cNvPr>
          <p:cNvSpPr txBox="1"/>
          <p:nvPr/>
        </p:nvSpPr>
        <p:spPr>
          <a:xfrm>
            <a:off x="10434747" y="13178765"/>
            <a:ext cx="32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85BE4-852A-4288-BE3B-82D2653C8FE8}"/>
              </a:ext>
            </a:extLst>
          </p:cNvPr>
          <p:cNvCxnSpPr>
            <a:cxnSpLocks/>
          </p:cNvCxnSpPr>
          <p:nvPr/>
        </p:nvCxnSpPr>
        <p:spPr>
          <a:xfrm flipH="1">
            <a:off x="9631540" y="11132686"/>
            <a:ext cx="830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948531-C7F2-4888-B7B6-62FCF3342BD4}"/>
              </a:ext>
            </a:extLst>
          </p:cNvPr>
          <p:cNvSpPr txBox="1"/>
          <p:nvPr/>
        </p:nvSpPr>
        <p:spPr>
          <a:xfrm>
            <a:off x="4899320" y="13901535"/>
            <a:ext cx="131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Hospital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D4080B-E97E-42EE-825C-6D8D5024CE46}"/>
              </a:ext>
            </a:extLst>
          </p:cNvPr>
          <p:cNvSpPr txBox="1"/>
          <p:nvPr/>
        </p:nvSpPr>
        <p:spPr>
          <a:xfrm>
            <a:off x="6100718" y="13884224"/>
            <a:ext cx="131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Hospital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97C6F1-5D1A-4A38-83EF-4384E6E32F2A}"/>
              </a:ext>
            </a:extLst>
          </p:cNvPr>
          <p:cNvSpPr txBox="1"/>
          <p:nvPr/>
        </p:nvSpPr>
        <p:spPr>
          <a:xfrm>
            <a:off x="9631540" y="13183238"/>
            <a:ext cx="131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Doctor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E791B2-1524-4035-9053-2A090957C991}"/>
              </a:ext>
            </a:extLst>
          </p:cNvPr>
          <p:cNvSpPr txBox="1"/>
          <p:nvPr/>
        </p:nvSpPr>
        <p:spPr>
          <a:xfrm>
            <a:off x="7947825" y="14948457"/>
            <a:ext cx="131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Doctors</a:t>
            </a:r>
          </a:p>
        </p:txBody>
      </p:sp>
    </p:spTree>
    <p:extLst>
      <p:ext uri="{BB962C8B-B14F-4D97-AF65-F5344CB8AC3E}">
        <p14:creationId xmlns:p14="http://schemas.microsoft.com/office/powerpoint/2010/main" val="380503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122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 Jun Han Owen</dc:creator>
  <cp:lastModifiedBy>Soh Jun Han Owen</cp:lastModifiedBy>
  <cp:revision>5</cp:revision>
  <dcterms:created xsi:type="dcterms:W3CDTF">2021-10-20T01:30:33Z</dcterms:created>
  <dcterms:modified xsi:type="dcterms:W3CDTF">2021-10-29T03:17:42Z</dcterms:modified>
</cp:coreProperties>
</file>