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30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2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7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9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7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9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1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44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3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160E-D177-420A-96E8-F3002FBB7819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45D4-CD31-47AA-B580-F2FF0F66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9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FA445-F532-4F7C-AA7E-89960FAD4B20}"/>
              </a:ext>
            </a:extLst>
          </p:cNvPr>
          <p:cNvSpPr/>
          <p:nvPr/>
        </p:nvSpPr>
        <p:spPr>
          <a:xfrm>
            <a:off x="1779008" y="5834702"/>
            <a:ext cx="3371850" cy="84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i="1" dirty="0"/>
              <a:t>Elderly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7BAA89-FEDB-4211-A2EE-5617487116CF}"/>
              </a:ext>
            </a:extLst>
          </p:cNvPr>
          <p:cNvSpPr/>
          <p:nvPr/>
        </p:nvSpPr>
        <p:spPr>
          <a:xfrm>
            <a:off x="3725641" y="6698621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1BBB0-CBFC-4531-87D9-4A07D7A68316}"/>
              </a:ext>
            </a:extLst>
          </p:cNvPr>
          <p:cNvCxnSpPr>
            <a:cxnSpLocks/>
          </p:cNvCxnSpPr>
          <p:nvPr/>
        </p:nvCxnSpPr>
        <p:spPr>
          <a:xfrm>
            <a:off x="3891648" y="7017811"/>
            <a:ext cx="0" cy="1182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A58968-1269-4F9D-A61A-2EE86A67AE9B}"/>
              </a:ext>
            </a:extLst>
          </p:cNvPr>
          <p:cNvSpPr/>
          <p:nvPr/>
        </p:nvSpPr>
        <p:spPr>
          <a:xfrm>
            <a:off x="2535548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0B7A-9178-4319-A695-6089873FE818}"/>
              </a:ext>
            </a:extLst>
          </p:cNvPr>
          <p:cNvCxnSpPr>
            <a:cxnSpLocks/>
          </p:cNvCxnSpPr>
          <p:nvPr/>
        </p:nvCxnSpPr>
        <p:spPr>
          <a:xfrm>
            <a:off x="2701555" y="6989581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FE2834-3E81-4453-84E5-12448B416997}"/>
              </a:ext>
            </a:extLst>
          </p:cNvPr>
          <p:cNvSpPr/>
          <p:nvPr/>
        </p:nvSpPr>
        <p:spPr>
          <a:xfrm>
            <a:off x="4417416" y="6695631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AEB83-A9CA-45F7-B283-789DB48C65E5}"/>
              </a:ext>
            </a:extLst>
          </p:cNvPr>
          <p:cNvCxnSpPr>
            <a:cxnSpLocks/>
          </p:cNvCxnSpPr>
          <p:nvPr/>
        </p:nvCxnSpPr>
        <p:spPr>
          <a:xfrm>
            <a:off x="4575171" y="6858483"/>
            <a:ext cx="8252" cy="1040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C4764-992D-4E35-BF49-06FB5C309057}"/>
              </a:ext>
            </a:extLst>
          </p:cNvPr>
          <p:cNvSpPr/>
          <p:nvPr/>
        </p:nvSpPr>
        <p:spPr>
          <a:xfrm>
            <a:off x="3636365" y="8184470"/>
            <a:ext cx="2226131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MediumRiskElderly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1F57A-CEE3-4774-8AD9-8F1F4CE1B41A}"/>
              </a:ext>
            </a:extLst>
          </p:cNvPr>
          <p:cNvSpPr/>
          <p:nvPr/>
        </p:nvSpPr>
        <p:spPr>
          <a:xfrm>
            <a:off x="1437922" y="8201738"/>
            <a:ext cx="2068283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LowRiskElderly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03F03-91D6-4CFA-94D3-AD77C5E3E3C4}"/>
              </a:ext>
            </a:extLst>
          </p:cNvPr>
          <p:cNvSpPr/>
          <p:nvPr/>
        </p:nvSpPr>
        <p:spPr>
          <a:xfrm>
            <a:off x="6020340" y="8200694"/>
            <a:ext cx="2339890" cy="60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HighRiskElderly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74061-27FB-4A9C-AFEF-E0FF7D23DFC8}"/>
              </a:ext>
            </a:extLst>
          </p:cNvPr>
          <p:cNvCxnSpPr>
            <a:cxnSpLocks/>
          </p:cNvCxnSpPr>
          <p:nvPr/>
        </p:nvCxnSpPr>
        <p:spPr>
          <a:xfrm>
            <a:off x="2701555" y="7899194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490C51-65AE-490D-BACA-9424CD85459C}"/>
              </a:ext>
            </a:extLst>
          </p:cNvPr>
          <p:cNvCxnSpPr>
            <a:cxnSpLocks/>
          </p:cNvCxnSpPr>
          <p:nvPr/>
        </p:nvCxnSpPr>
        <p:spPr>
          <a:xfrm flipH="1" flipV="1">
            <a:off x="4575171" y="7887183"/>
            <a:ext cx="2379980" cy="12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40E47-FD0C-4ED9-BF69-75E6C762164C}"/>
              </a:ext>
            </a:extLst>
          </p:cNvPr>
          <p:cNvCxnSpPr>
            <a:cxnSpLocks/>
          </p:cNvCxnSpPr>
          <p:nvPr/>
        </p:nvCxnSpPr>
        <p:spPr>
          <a:xfrm>
            <a:off x="6955145" y="7887183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0ABFD3-448D-481D-9955-A6B408482213}"/>
              </a:ext>
            </a:extLst>
          </p:cNvPr>
          <p:cNvSpPr/>
          <p:nvPr/>
        </p:nvSpPr>
        <p:spPr>
          <a:xfrm>
            <a:off x="3636365" y="8785912"/>
            <a:ext cx="2226131" cy="1036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Hospital</a:t>
            </a:r>
          </a:p>
          <a:p>
            <a:r>
              <a:rPr lang="en-SG" dirty="0"/>
              <a:t>- Conditions</a:t>
            </a:r>
          </a:p>
          <a:p>
            <a:r>
              <a:rPr lang="en-SG" dirty="0"/>
              <a:t>- NotesOnCare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B644A-2590-4E0D-8DA3-4A8F218094EC}"/>
              </a:ext>
            </a:extLst>
          </p:cNvPr>
          <p:cNvSpPr/>
          <p:nvPr/>
        </p:nvSpPr>
        <p:spPr>
          <a:xfrm>
            <a:off x="6020340" y="8800887"/>
            <a:ext cx="2339890" cy="131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Hospital</a:t>
            </a:r>
          </a:p>
          <a:p>
            <a:r>
              <a:rPr lang="en-SG" dirty="0"/>
              <a:t>- Conditions</a:t>
            </a:r>
          </a:p>
          <a:p>
            <a:r>
              <a:rPr lang="en-SG" dirty="0"/>
              <a:t>- NotesOnCare</a:t>
            </a:r>
          </a:p>
          <a:p>
            <a:r>
              <a:rPr lang="en-SG" dirty="0"/>
              <a:t>- Doctor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B8A0ED-64EA-4EEE-B71F-BD0B0BCF5CAA}"/>
              </a:ext>
            </a:extLst>
          </p:cNvPr>
          <p:cNvSpPr/>
          <p:nvPr/>
        </p:nvSpPr>
        <p:spPr>
          <a:xfrm>
            <a:off x="3636365" y="9822459"/>
            <a:ext cx="2226131" cy="185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</a:t>
            </a:r>
          </a:p>
          <a:p>
            <a:r>
              <a:rPr lang="en-SG" dirty="0"/>
              <a:t>+ setHospital</a:t>
            </a:r>
          </a:p>
          <a:p>
            <a:r>
              <a:rPr lang="en-SG" dirty="0"/>
              <a:t>+ getConditions</a:t>
            </a:r>
          </a:p>
          <a:p>
            <a:r>
              <a:rPr lang="en-SG" dirty="0"/>
              <a:t>+ setConditions</a:t>
            </a:r>
          </a:p>
          <a:p>
            <a:r>
              <a:rPr lang="en-SG" dirty="0"/>
              <a:t>+ getHospitalNumber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470AF6-3EFA-4AA0-A849-8888A3D62C2D}"/>
              </a:ext>
            </a:extLst>
          </p:cNvPr>
          <p:cNvSpPr/>
          <p:nvPr/>
        </p:nvSpPr>
        <p:spPr>
          <a:xfrm>
            <a:off x="6020340" y="10118935"/>
            <a:ext cx="2339890" cy="3083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</a:t>
            </a:r>
          </a:p>
          <a:p>
            <a:r>
              <a:rPr lang="en-SG" dirty="0"/>
              <a:t>+ setHospital</a:t>
            </a:r>
          </a:p>
          <a:p>
            <a:r>
              <a:rPr lang="en-SG" dirty="0"/>
              <a:t>+ getConditions</a:t>
            </a:r>
          </a:p>
          <a:p>
            <a:r>
              <a:rPr lang="en-SG" dirty="0"/>
              <a:t>+ setConditions</a:t>
            </a:r>
          </a:p>
          <a:p>
            <a:r>
              <a:rPr lang="en-SG" dirty="0"/>
              <a:t>+ getHospitalNumber</a:t>
            </a:r>
          </a:p>
          <a:p>
            <a:r>
              <a:rPr lang="en-SG" dirty="0"/>
              <a:t>+ getDoctorName</a:t>
            </a:r>
          </a:p>
          <a:p>
            <a:r>
              <a:rPr lang="en-SG" dirty="0"/>
              <a:t>+ setDoctor</a:t>
            </a:r>
          </a:p>
          <a:p>
            <a:r>
              <a:rPr lang="en-SG" dirty="0"/>
              <a:t> + getDoctorNumber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9D1EED-BBE6-48D0-B241-32DEC376A0CC}"/>
              </a:ext>
            </a:extLst>
          </p:cNvPr>
          <p:cNvCxnSpPr>
            <a:cxnSpLocks/>
          </p:cNvCxnSpPr>
          <p:nvPr/>
        </p:nvCxnSpPr>
        <p:spPr>
          <a:xfrm>
            <a:off x="4828354" y="11681235"/>
            <a:ext cx="0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2D4275-7E6B-4719-ACBA-A64B39F08361}"/>
              </a:ext>
            </a:extLst>
          </p:cNvPr>
          <p:cNvCxnSpPr>
            <a:cxnSpLocks/>
          </p:cNvCxnSpPr>
          <p:nvPr/>
        </p:nvCxnSpPr>
        <p:spPr>
          <a:xfrm flipH="1">
            <a:off x="7079708" y="13198650"/>
            <a:ext cx="1" cy="99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C88C5-E8DA-402F-80F5-413131B2D583}"/>
              </a:ext>
            </a:extLst>
          </p:cNvPr>
          <p:cNvSpPr/>
          <p:nvPr/>
        </p:nvSpPr>
        <p:spPr>
          <a:xfrm>
            <a:off x="4334412" y="14226628"/>
            <a:ext cx="3371845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Hospital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C5F14C-F567-40A5-9FE4-7480F59002CC}"/>
              </a:ext>
            </a:extLst>
          </p:cNvPr>
          <p:cNvSpPr/>
          <p:nvPr/>
        </p:nvSpPr>
        <p:spPr>
          <a:xfrm>
            <a:off x="4334412" y="14828070"/>
            <a:ext cx="3371845" cy="148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HospitalName</a:t>
            </a:r>
          </a:p>
          <a:p>
            <a:r>
              <a:rPr lang="en-SG" dirty="0"/>
              <a:t>- HospitalNumber</a:t>
            </a:r>
          </a:p>
          <a:p>
            <a:r>
              <a:rPr lang="en-SG" dirty="0"/>
              <a:t>- DoctorList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008A53-DCC4-47AA-8E59-6F16D0E9E01B}"/>
              </a:ext>
            </a:extLst>
          </p:cNvPr>
          <p:cNvSpPr/>
          <p:nvPr/>
        </p:nvSpPr>
        <p:spPr>
          <a:xfrm>
            <a:off x="4334412" y="16313963"/>
            <a:ext cx="3371845" cy="958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</a:t>
            </a:r>
          </a:p>
          <a:p>
            <a:r>
              <a:rPr lang="en-SG" dirty="0"/>
              <a:t>+ getHospitalNumber</a:t>
            </a:r>
          </a:p>
          <a:p>
            <a:r>
              <a:rPr lang="en-SG" dirty="0"/>
              <a:t>+ getDoctors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4800A9-7EFA-4731-850D-04145827A0CC}"/>
              </a:ext>
            </a:extLst>
          </p:cNvPr>
          <p:cNvSpPr txBox="1"/>
          <p:nvPr/>
        </p:nvSpPr>
        <p:spPr>
          <a:xfrm>
            <a:off x="4544302" y="13887133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7875A5-E2BC-4E65-B23C-67A17ECB1A19}"/>
              </a:ext>
            </a:extLst>
          </p:cNvPr>
          <p:cNvCxnSpPr>
            <a:cxnSpLocks/>
          </p:cNvCxnSpPr>
          <p:nvPr/>
        </p:nvCxnSpPr>
        <p:spPr>
          <a:xfrm>
            <a:off x="7706257" y="14948457"/>
            <a:ext cx="1160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4CD75F-A16E-495F-AA47-948B79FC17A4}"/>
              </a:ext>
            </a:extLst>
          </p:cNvPr>
          <p:cNvSpPr txBox="1"/>
          <p:nvPr/>
        </p:nvSpPr>
        <p:spPr>
          <a:xfrm>
            <a:off x="7079708" y="1390153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7A42D-016E-44CD-A9E0-023B68EBC6AD}"/>
              </a:ext>
            </a:extLst>
          </p:cNvPr>
          <p:cNvSpPr txBox="1"/>
          <p:nvPr/>
        </p:nvSpPr>
        <p:spPr>
          <a:xfrm>
            <a:off x="8192795" y="14579125"/>
            <a:ext cx="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1..*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939F77-5C4E-4E12-B480-6A961EF91495}"/>
              </a:ext>
            </a:extLst>
          </p:cNvPr>
          <p:cNvSpPr/>
          <p:nvPr/>
        </p:nvSpPr>
        <p:spPr>
          <a:xfrm>
            <a:off x="8866598" y="13593091"/>
            <a:ext cx="2578813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Doctor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3DAB4E-9D1B-4463-A988-69E13CB8F392}"/>
              </a:ext>
            </a:extLst>
          </p:cNvPr>
          <p:cNvSpPr/>
          <p:nvPr/>
        </p:nvSpPr>
        <p:spPr>
          <a:xfrm>
            <a:off x="8866598" y="14194534"/>
            <a:ext cx="2578813" cy="87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DoctorName</a:t>
            </a:r>
          </a:p>
          <a:p>
            <a:r>
              <a:rPr lang="en-SG" dirty="0"/>
              <a:t>- DoctorNumber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548893-0989-495B-907E-77FC7FEF24CC}"/>
              </a:ext>
            </a:extLst>
          </p:cNvPr>
          <p:cNvSpPr/>
          <p:nvPr/>
        </p:nvSpPr>
        <p:spPr>
          <a:xfrm>
            <a:off x="8866598" y="15071077"/>
            <a:ext cx="2578813" cy="1209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getDoctorName</a:t>
            </a:r>
          </a:p>
          <a:p>
            <a:r>
              <a:rPr lang="en-SG" dirty="0"/>
              <a:t>+ getDoctorNumber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15FC11-3C34-415D-9049-00653CFDA510}"/>
              </a:ext>
            </a:extLst>
          </p:cNvPr>
          <p:cNvCxnSpPr/>
          <p:nvPr/>
        </p:nvCxnSpPr>
        <p:spPr>
          <a:xfrm flipH="1">
            <a:off x="9932392" y="11681235"/>
            <a:ext cx="5" cy="1899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75A9AC-FB8C-4DDF-9FB1-B40ADBF0945E}"/>
              </a:ext>
            </a:extLst>
          </p:cNvPr>
          <p:cNvSpPr txBox="1"/>
          <p:nvPr/>
        </p:nvSpPr>
        <p:spPr>
          <a:xfrm>
            <a:off x="9905353" y="1317876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85BE4-852A-4288-BE3B-82D2653C8FE8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8360230" y="11660614"/>
            <a:ext cx="1572164" cy="20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86B55B7-6776-4A6F-8202-980DB4429B82}"/>
              </a:ext>
            </a:extLst>
          </p:cNvPr>
          <p:cNvSpPr/>
          <p:nvPr/>
        </p:nvSpPr>
        <p:spPr>
          <a:xfrm>
            <a:off x="5073276" y="2636122"/>
            <a:ext cx="2226131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&lt;&lt;interface&gt;&gt;</a:t>
            </a:r>
          </a:p>
          <a:p>
            <a:pPr algn="ctr"/>
            <a:r>
              <a:rPr lang="en-GB" dirty="0" err="1"/>
              <a:t>hospitalisable</a:t>
            </a:r>
            <a:endParaRPr lang="en-SG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3E098A8-2F68-4BFA-92AA-7C8F403F1603}"/>
              </a:ext>
            </a:extLst>
          </p:cNvPr>
          <p:cNvSpPr/>
          <p:nvPr/>
        </p:nvSpPr>
        <p:spPr>
          <a:xfrm>
            <a:off x="5307357" y="5147502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A84D8E-20F8-48ED-BEF0-48AA1019565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473364" y="5433721"/>
            <a:ext cx="0" cy="27669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B00788-7B6A-4FF6-B61C-97347374EC00}"/>
              </a:ext>
            </a:extLst>
          </p:cNvPr>
          <p:cNvSpPr/>
          <p:nvPr/>
        </p:nvSpPr>
        <p:spPr>
          <a:xfrm>
            <a:off x="5086566" y="3238771"/>
            <a:ext cx="2226131" cy="185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</a:t>
            </a:r>
          </a:p>
          <a:p>
            <a:r>
              <a:rPr lang="en-SG" dirty="0"/>
              <a:t>+ setHospital</a:t>
            </a:r>
          </a:p>
          <a:p>
            <a:r>
              <a:rPr lang="en-SG" dirty="0"/>
              <a:t>+ getConditions</a:t>
            </a:r>
          </a:p>
          <a:p>
            <a:r>
              <a:rPr lang="en-SG" dirty="0"/>
              <a:t>+ setConditions</a:t>
            </a:r>
          </a:p>
          <a:p>
            <a:r>
              <a:rPr lang="en-SG" dirty="0"/>
              <a:t>+ getHospitalNumber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8CBDDAB0-483D-4816-8D6C-5005ED17EF32}"/>
              </a:ext>
            </a:extLst>
          </p:cNvPr>
          <p:cNvSpPr/>
          <p:nvPr/>
        </p:nvSpPr>
        <p:spPr>
          <a:xfrm>
            <a:off x="6386624" y="5119272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52E413-3B39-4529-BF3A-4471ED3A1767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552631" y="5405491"/>
            <a:ext cx="0" cy="27669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86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 Jun Han Owen</dc:creator>
  <cp:lastModifiedBy>#AN RUYI#</cp:lastModifiedBy>
  <cp:revision>4</cp:revision>
  <dcterms:created xsi:type="dcterms:W3CDTF">2021-10-20T01:30:33Z</dcterms:created>
  <dcterms:modified xsi:type="dcterms:W3CDTF">2021-10-29T13:58:08Z</dcterms:modified>
</cp:coreProperties>
</file>