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38561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1622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283358" y="8170986"/>
            <a:ext cx="2877907" cy="61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884468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514276" y="8197998"/>
            <a:ext cx="3117264" cy="605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075912" y="7899189"/>
            <a:ext cx="1394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075912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283358" y="8759429"/>
            <a:ext cx="2877907" cy="106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514276" y="8797114"/>
            <a:ext cx="3117264" cy="110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283358" y="9771407"/>
            <a:ext cx="2877907" cy="191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514276" y="9898120"/>
            <a:ext cx="3117264" cy="178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  <a:p>
            <a:r>
              <a:rPr lang="en-SG" dirty="0"/>
              <a:t>+ getDoctor() : Doctor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>
            <a:off x="7079708" y="11681235"/>
            <a:ext cx="1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3142426" y="14226628"/>
            <a:ext cx="45638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3142426" y="14828071"/>
            <a:ext cx="4563831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3142426" y="15756766"/>
            <a:ext cx="4563831" cy="178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getHospitalName() : String</a:t>
            </a:r>
          </a:p>
          <a:p>
            <a:r>
              <a:rPr lang="en-SG" dirty="0"/>
              <a:t>+ getHospitalNumber() : Integer</a:t>
            </a:r>
          </a:p>
          <a:p>
            <a:r>
              <a:rPr lang="en-SG" dirty="0"/>
              <a:t>+ getDoctor(doctorIndex: Integer) : Doctor</a:t>
            </a:r>
          </a:p>
          <a:p>
            <a:r>
              <a:rPr lang="en-SG" dirty="0"/>
              <a:t>+ addDoctor(name: String, number: Integer)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3117264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3117264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3117264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getDoctorName() : String</a:t>
            </a:r>
          </a:p>
          <a:p>
            <a:r>
              <a:rPr lang="en-SG" dirty="0"/>
              <a:t>+ getDoctorNumber() :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>
            <a:cxnSpLocks/>
          </p:cNvCxnSpPr>
          <p:nvPr/>
        </p:nvCxnSpPr>
        <p:spPr>
          <a:xfrm>
            <a:off x="10461786" y="11132686"/>
            <a:ext cx="1" cy="244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10434747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</p:cNvCxnSpPr>
          <p:nvPr/>
        </p:nvCxnSpPr>
        <p:spPr>
          <a:xfrm flipH="1">
            <a:off x="9631540" y="11132686"/>
            <a:ext cx="83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948531-C7F2-4888-B7B6-62FCF3342BD4}"/>
              </a:ext>
            </a:extLst>
          </p:cNvPr>
          <p:cNvSpPr txBox="1"/>
          <p:nvPr/>
        </p:nvSpPr>
        <p:spPr>
          <a:xfrm>
            <a:off x="4899320" y="13901535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4080B-E97E-42EE-825C-6D8D5024CE46}"/>
              </a:ext>
            </a:extLst>
          </p:cNvPr>
          <p:cNvSpPr txBox="1"/>
          <p:nvPr/>
        </p:nvSpPr>
        <p:spPr>
          <a:xfrm>
            <a:off x="6100718" y="13884224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7C6F1-5D1A-4A38-83EF-4384E6E32F2A}"/>
              </a:ext>
            </a:extLst>
          </p:cNvPr>
          <p:cNvSpPr txBox="1"/>
          <p:nvPr/>
        </p:nvSpPr>
        <p:spPr>
          <a:xfrm>
            <a:off x="9631540" y="13183238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791B2-1524-4035-9053-2A090957C991}"/>
              </a:ext>
            </a:extLst>
          </p:cNvPr>
          <p:cNvSpPr txBox="1"/>
          <p:nvPr/>
        </p:nvSpPr>
        <p:spPr>
          <a:xfrm>
            <a:off x="7947825" y="14948457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32EFA5-9363-4184-85A0-1ABFB3E11E33}"/>
              </a:ext>
            </a:extLst>
          </p:cNvPr>
          <p:cNvSpPr/>
          <p:nvPr/>
        </p:nvSpPr>
        <p:spPr>
          <a:xfrm>
            <a:off x="925550" y="4057357"/>
            <a:ext cx="11000149" cy="38248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BA9A2-2AE9-4B37-AD05-C449642E687F}"/>
              </a:ext>
            </a:extLst>
          </p:cNvPr>
          <p:cNvSpPr/>
          <p:nvPr/>
        </p:nvSpPr>
        <p:spPr>
          <a:xfrm>
            <a:off x="1382751" y="981308"/>
            <a:ext cx="1538869" cy="4795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</a:t>
            </a:r>
            <a:r>
              <a:rPr lang="en-SG" dirty="0" err="1">
                <a:solidFill>
                  <a:schemeClr val="tx1"/>
                </a:solidFill>
              </a:rPr>
              <a:t>ElderlyList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2082C-A14D-46FF-8CAB-C9371D54611B}"/>
              </a:ext>
            </a:extLst>
          </p:cNvPr>
          <p:cNvCxnSpPr>
            <a:cxnSpLocks/>
          </p:cNvCxnSpPr>
          <p:nvPr/>
        </p:nvCxnSpPr>
        <p:spPr>
          <a:xfrm>
            <a:off x="2152185" y="1460810"/>
            <a:ext cx="0" cy="4683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5B326C-33B8-4DBD-8EE3-2736E4CB1C9A}"/>
              </a:ext>
            </a:extLst>
          </p:cNvPr>
          <p:cNvSpPr/>
          <p:nvPr/>
        </p:nvSpPr>
        <p:spPr>
          <a:xfrm>
            <a:off x="2008909" y="1929160"/>
            <a:ext cx="316119" cy="68407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BF363-2F39-49DF-98FC-BDA396D05507}"/>
              </a:ext>
            </a:extLst>
          </p:cNvPr>
          <p:cNvCxnSpPr>
            <a:cxnSpLocks/>
          </p:cNvCxnSpPr>
          <p:nvPr/>
        </p:nvCxnSpPr>
        <p:spPr>
          <a:xfrm>
            <a:off x="925551" y="5295143"/>
            <a:ext cx="1100014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A6707-2B0D-4CBE-8CE3-FB4CE15B18E6}"/>
              </a:ext>
            </a:extLst>
          </p:cNvPr>
          <p:cNvCxnSpPr>
            <a:cxnSpLocks/>
          </p:cNvCxnSpPr>
          <p:nvPr/>
        </p:nvCxnSpPr>
        <p:spPr>
          <a:xfrm>
            <a:off x="925550" y="6609980"/>
            <a:ext cx="1100014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3C178B0-9CE2-4824-A9D3-285B05209753}"/>
              </a:ext>
            </a:extLst>
          </p:cNvPr>
          <p:cNvSpPr/>
          <p:nvPr/>
        </p:nvSpPr>
        <p:spPr>
          <a:xfrm flipV="1">
            <a:off x="925551" y="4057357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A3149-2140-433B-8BBF-188A7C5A196B}"/>
              </a:ext>
            </a:extLst>
          </p:cNvPr>
          <p:cNvSpPr txBox="1"/>
          <p:nvPr/>
        </p:nvSpPr>
        <p:spPr>
          <a:xfrm>
            <a:off x="1014760" y="4136823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DC9B34AB-443C-43DF-9682-7A3051551210}"/>
              </a:ext>
            </a:extLst>
          </p:cNvPr>
          <p:cNvSpPr/>
          <p:nvPr/>
        </p:nvSpPr>
        <p:spPr>
          <a:xfrm flipV="1">
            <a:off x="930197" y="5290016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F3C58-071C-4A1B-8FC7-E67B63999473}"/>
              </a:ext>
            </a:extLst>
          </p:cNvPr>
          <p:cNvSpPr txBox="1"/>
          <p:nvPr/>
        </p:nvSpPr>
        <p:spPr>
          <a:xfrm>
            <a:off x="1019406" y="5369482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F48B328-28D6-4193-9934-51158ED306C3}"/>
              </a:ext>
            </a:extLst>
          </p:cNvPr>
          <p:cNvSpPr/>
          <p:nvPr/>
        </p:nvSpPr>
        <p:spPr>
          <a:xfrm flipV="1">
            <a:off x="925551" y="6602142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CE15-49B7-45A0-B1AD-36EF0F4666CD}"/>
              </a:ext>
            </a:extLst>
          </p:cNvPr>
          <p:cNvSpPr txBox="1"/>
          <p:nvPr/>
        </p:nvSpPr>
        <p:spPr>
          <a:xfrm>
            <a:off x="1014760" y="6681608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D8522-1A0F-4DFD-B056-876F3ECF345D}"/>
              </a:ext>
            </a:extLst>
          </p:cNvPr>
          <p:cNvSpPr/>
          <p:nvPr/>
        </p:nvSpPr>
        <p:spPr>
          <a:xfrm>
            <a:off x="4223905" y="979183"/>
            <a:ext cx="1538869" cy="4795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RegexChecker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1AC69-5190-47AF-80DA-0C9D11226E94}"/>
              </a:ext>
            </a:extLst>
          </p:cNvPr>
          <p:cNvCxnSpPr/>
          <p:nvPr/>
        </p:nvCxnSpPr>
        <p:spPr>
          <a:xfrm>
            <a:off x="346364" y="1929160"/>
            <a:ext cx="16625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512E09-D80F-4A1B-84C6-6E128018FD97}"/>
              </a:ext>
            </a:extLst>
          </p:cNvPr>
          <p:cNvSpPr txBox="1"/>
          <p:nvPr/>
        </p:nvSpPr>
        <p:spPr>
          <a:xfrm>
            <a:off x="80466" y="1559827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26F633-0AEA-4ECE-8BB6-066A379DF072}"/>
              </a:ext>
            </a:extLst>
          </p:cNvPr>
          <p:cNvCxnSpPr>
            <a:cxnSpLocks/>
          </p:cNvCxnSpPr>
          <p:nvPr/>
        </p:nvCxnSpPr>
        <p:spPr>
          <a:xfrm>
            <a:off x="5061637" y="1460810"/>
            <a:ext cx="0" cy="645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14CB7-1BC0-42E0-A7C9-7586E98198D9}"/>
              </a:ext>
            </a:extLst>
          </p:cNvPr>
          <p:cNvSpPr/>
          <p:nvPr/>
        </p:nvSpPr>
        <p:spPr>
          <a:xfrm>
            <a:off x="4903580" y="2094819"/>
            <a:ext cx="316114" cy="12943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CFDA6-4AAC-4D05-8628-50F16928FC74}"/>
              </a:ext>
            </a:extLst>
          </p:cNvPr>
          <p:cNvCxnSpPr>
            <a:cxnSpLocks/>
          </p:cNvCxnSpPr>
          <p:nvPr/>
        </p:nvCxnSpPr>
        <p:spPr>
          <a:xfrm>
            <a:off x="2330519" y="2227504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3859C4-4008-47FF-AE88-A4D76F190C1C}"/>
              </a:ext>
            </a:extLst>
          </p:cNvPr>
          <p:cNvSpPr txBox="1"/>
          <p:nvPr/>
        </p:nvSpPr>
        <p:spPr>
          <a:xfrm>
            <a:off x="2295462" y="1792507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05ABDD-0B46-4B04-BCAC-BC139768740D}"/>
              </a:ext>
            </a:extLst>
          </p:cNvPr>
          <p:cNvCxnSpPr>
            <a:cxnSpLocks/>
          </p:cNvCxnSpPr>
          <p:nvPr/>
        </p:nvCxnSpPr>
        <p:spPr>
          <a:xfrm>
            <a:off x="2330519" y="3016493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E7485-D121-4866-8AAB-614B1FA83A04}"/>
              </a:ext>
            </a:extLst>
          </p:cNvPr>
          <p:cNvSpPr txBox="1"/>
          <p:nvPr/>
        </p:nvSpPr>
        <p:spPr>
          <a:xfrm>
            <a:off x="2295462" y="2581496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isValidRiskLevel</a:t>
            </a:r>
            <a:r>
              <a:rPr lang="en-SG" sz="1400" dirty="0"/>
              <a:t>(</a:t>
            </a:r>
            <a:r>
              <a:rPr lang="en-SG" sz="1400" dirty="0" err="1"/>
              <a:t>riskLevel</a:t>
            </a:r>
            <a:r>
              <a:rPr lang="en-SG" sz="1400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3E162E-87AC-42BA-BB2A-BDD438AD9EFD}"/>
              </a:ext>
            </a:extLst>
          </p:cNvPr>
          <p:cNvCxnSpPr>
            <a:cxnSpLocks/>
          </p:cNvCxnSpPr>
          <p:nvPr/>
        </p:nvCxnSpPr>
        <p:spPr>
          <a:xfrm>
            <a:off x="5061637" y="3412276"/>
            <a:ext cx="0" cy="5357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08344-9981-49F6-800A-67553CA159C7}"/>
              </a:ext>
            </a:extLst>
          </p:cNvPr>
          <p:cNvSpPr/>
          <p:nvPr/>
        </p:nvSpPr>
        <p:spPr>
          <a:xfrm>
            <a:off x="2200894" y="4326377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A4E11-BB9E-4E18-871D-551623E28CD8}"/>
              </a:ext>
            </a:extLst>
          </p:cNvPr>
          <p:cNvSpPr/>
          <p:nvPr/>
        </p:nvSpPr>
        <p:spPr>
          <a:xfrm>
            <a:off x="2206737" y="5557866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D4B59C-2B00-4A56-9863-8186DBDF3ED5}"/>
              </a:ext>
            </a:extLst>
          </p:cNvPr>
          <p:cNvSpPr/>
          <p:nvPr/>
        </p:nvSpPr>
        <p:spPr>
          <a:xfrm>
            <a:off x="2206737" y="7049569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AEC823-01FC-4251-8CD9-0AB4BB9537C5}"/>
              </a:ext>
            </a:extLst>
          </p:cNvPr>
          <p:cNvSpPr txBox="1"/>
          <p:nvPr/>
        </p:nvSpPr>
        <p:spPr>
          <a:xfrm>
            <a:off x="5026016" y="4052804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LOW]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4B452-48EE-471E-B5F0-9C851ED864C3}"/>
              </a:ext>
            </a:extLst>
          </p:cNvPr>
          <p:cNvSpPr txBox="1"/>
          <p:nvPr/>
        </p:nvSpPr>
        <p:spPr>
          <a:xfrm>
            <a:off x="5026015" y="5326111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MEDIUM]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210A3-2115-4337-905A-00B03809AF2E}"/>
              </a:ext>
            </a:extLst>
          </p:cNvPr>
          <p:cNvSpPr txBox="1"/>
          <p:nvPr/>
        </p:nvSpPr>
        <p:spPr>
          <a:xfrm>
            <a:off x="5026015" y="6634516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HIGH]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783926-F985-433E-92A9-F5AD7F9E4CE6}"/>
              </a:ext>
            </a:extLst>
          </p:cNvPr>
          <p:cNvSpPr/>
          <p:nvPr/>
        </p:nvSpPr>
        <p:spPr>
          <a:xfrm>
            <a:off x="2501478" y="4136895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35395-5768-46AB-A708-0B464ED60855}"/>
              </a:ext>
            </a:extLst>
          </p:cNvPr>
          <p:cNvSpPr txBox="1"/>
          <p:nvPr/>
        </p:nvSpPr>
        <p:spPr>
          <a:xfrm>
            <a:off x="2733738" y="4009926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addLowRiskElderly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B4AE72-F3CA-4E09-819F-D7CDA18E1D40}"/>
              </a:ext>
            </a:extLst>
          </p:cNvPr>
          <p:cNvSpPr/>
          <p:nvPr/>
        </p:nvSpPr>
        <p:spPr>
          <a:xfrm>
            <a:off x="2501478" y="5398062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1B59E-1F05-4B16-9B49-D27972D6BEE4}"/>
              </a:ext>
            </a:extLst>
          </p:cNvPr>
          <p:cNvSpPr txBox="1"/>
          <p:nvPr/>
        </p:nvSpPr>
        <p:spPr>
          <a:xfrm>
            <a:off x="2720683" y="5299394"/>
            <a:ext cx="2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addMediumRiskElderly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EAB9E0-BDD6-4CA2-946B-75F49281633D}"/>
              </a:ext>
            </a:extLst>
          </p:cNvPr>
          <p:cNvSpPr/>
          <p:nvPr/>
        </p:nvSpPr>
        <p:spPr>
          <a:xfrm>
            <a:off x="2512796" y="6869676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1ED39-CD32-4968-BC49-E2AB01B87565}"/>
              </a:ext>
            </a:extLst>
          </p:cNvPr>
          <p:cNvSpPr txBox="1"/>
          <p:nvPr/>
        </p:nvSpPr>
        <p:spPr>
          <a:xfrm>
            <a:off x="2687780" y="6592767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addHighRiskElderly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6503DB-BAF0-4A09-8283-23FF980BAB19}"/>
              </a:ext>
            </a:extLst>
          </p:cNvPr>
          <p:cNvSpPr/>
          <p:nvPr/>
        </p:nvSpPr>
        <p:spPr>
          <a:xfrm>
            <a:off x="6137798" y="981308"/>
            <a:ext cx="170367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LowRiskElderly</a:t>
            </a:r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6F9C6-5291-4B81-AC17-9169A636CD3A}"/>
              </a:ext>
            </a:extLst>
          </p:cNvPr>
          <p:cNvSpPr/>
          <p:nvPr/>
        </p:nvSpPr>
        <p:spPr>
          <a:xfrm>
            <a:off x="8036978" y="979183"/>
            <a:ext cx="2181085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MediumRiskElderly</a:t>
            </a:r>
            <a:endParaRPr lang="en-S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3CDA5-C871-4EF4-9DFF-CC9043C4A883}"/>
              </a:ext>
            </a:extLst>
          </p:cNvPr>
          <p:cNvSpPr/>
          <p:nvPr/>
        </p:nvSpPr>
        <p:spPr>
          <a:xfrm>
            <a:off x="10423196" y="979183"/>
            <a:ext cx="1711053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HighRiskElderly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6BB208-31CB-4C9E-A707-B58A45C76A63}"/>
              </a:ext>
            </a:extLst>
          </p:cNvPr>
          <p:cNvCxnSpPr>
            <a:cxnSpLocks/>
          </p:cNvCxnSpPr>
          <p:nvPr/>
        </p:nvCxnSpPr>
        <p:spPr>
          <a:xfrm>
            <a:off x="6975460" y="1469966"/>
            <a:ext cx="0" cy="2856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ACBD47-DA56-4573-826F-465181E7ACE1}"/>
              </a:ext>
            </a:extLst>
          </p:cNvPr>
          <p:cNvCxnSpPr>
            <a:cxnSpLocks/>
          </p:cNvCxnSpPr>
          <p:nvPr/>
        </p:nvCxnSpPr>
        <p:spPr>
          <a:xfrm>
            <a:off x="9120289" y="1458685"/>
            <a:ext cx="0" cy="4221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B5400-2B9B-4FE1-8DBF-E17C7FFDE612}"/>
              </a:ext>
            </a:extLst>
          </p:cNvPr>
          <p:cNvCxnSpPr>
            <a:cxnSpLocks/>
          </p:cNvCxnSpPr>
          <p:nvPr/>
        </p:nvCxnSpPr>
        <p:spPr>
          <a:xfrm>
            <a:off x="11303620" y="1469966"/>
            <a:ext cx="0" cy="54723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180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9</cp:revision>
  <dcterms:created xsi:type="dcterms:W3CDTF">2021-10-20T01:30:33Z</dcterms:created>
  <dcterms:modified xsi:type="dcterms:W3CDTF">2021-11-01T02:41:07Z</dcterms:modified>
</cp:coreProperties>
</file>