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" d="100"/>
          <a:sy n="19" d="100"/>
        </p:scale>
        <p:origin x="16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22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7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89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2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7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89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2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21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44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03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49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FA445-F532-4F7C-AA7E-89960FAD4B20}"/>
              </a:ext>
            </a:extLst>
          </p:cNvPr>
          <p:cNvSpPr/>
          <p:nvPr/>
        </p:nvSpPr>
        <p:spPr>
          <a:xfrm>
            <a:off x="3142426" y="5857648"/>
            <a:ext cx="3371850" cy="84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Elderly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37BAA89-FEDB-4211-A2EE-5617487116CF}"/>
              </a:ext>
            </a:extLst>
          </p:cNvPr>
          <p:cNvSpPr/>
          <p:nvPr/>
        </p:nvSpPr>
        <p:spPr>
          <a:xfrm>
            <a:off x="4385615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1BBB0-CBFC-4531-87D9-4A07D7A683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51622" y="7001593"/>
            <a:ext cx="0" cy="1182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0A58968-1269-4F9D-A61A-2EE86A67AE9B}"/>
              </a:ext>
            </a:extLst>
          </p:cNvPr>
          <p:cNvSpPr/>
          <p:nvPr/>
        </p:nvSpPr>
        <p:spPr>
          <a:xfrm>
            <a:off x="3304351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0B7A-9178-4319-A695-6089873FE81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70358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BFE2834-3E81-4453-84E5-12448B416997}"/>
              </a:ext>
            </a:extLst>
          </p:cNvPr>
          <p:cNvSpPr/>
          <p:nvPr/>
        </p:nvSpPr>
        <p:spPr>
          <a:xfrm>
            <a:off x="6020335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FAEB83-A9CA-45F7-B283-789DB48C65E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86342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C4764-992D-4E35-BF49-06FB5C309057}"/>
              </a:ext>
            </a:extLst>
          </p:cNvPr>
          <p:cNvSpPr/>
          <p:nvPr/>
        </p:nvSpPr>
        <p:spPr>
          <a:xfrm>
            <a:off x="3283358" y="8170986"/>
            <a:ext cx="2877907" cy="619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MediumRiskElderly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1F57A-CEE3-4774-8AD9-8F1F4CE1B41A}"/>
              </a:ext>
            </a:extLst>
          </p:cNvPr>
          <p:cNvSpPr/>
          <p:nvPr/>
        </p:nvSpPr>
        <p:spPr>
          <a:xfrm>
            <a:off x="884468" y="8201738"/>
            <a:ext cx="2068283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LowRiskElderly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03F03-91D6-4CFA-94D3-AD77C5E3E3C4}"/>
              </a:ext>
            </a:extLst>
          </p:cNvPr>
          <p:cNvSpPr/>
          <p:nvPr/>
        </p:nvSpPr>
        <p:spPr>
          <a:xfrm>
            <a:off x="6514276" y="8197998"/>
            <a:ext cx="3117264" cy="605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HighRiskElderly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3C687F-EF98-4A05-B195-DFBA7410F20C}"/>
              </a:ext>
            </a:extLst>
          </p:cNvPr>
          <p:cNvCxnSpPr>
            <a:cxnSpLocks/>
          </p:cNvCxnSpPr>
          <p:nvPr/>
        </p:nvCxnSpPr>
        <p:spPr>
          <a:xfrm flipH="1">
            <a:off x="2075912" y="7899189"/>
            <a:ext cx="13944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074061-27FB-4A9C-AFEF-E0FF7D23DFC8}"/>
              </a:ext>
            </a:extLst>
          </p:cNvPr>
          <p:cNvCxnSpPr>
            <a:cxnSpLocks/>
          </p:cNvCxnSpPr>
          <p:nvPr/>
        </p:nvCxnSpPr>
        <p:spPr>
          <a:xfrm>
            <a:off x="2075912" y="7899194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490C51-65AE-490D-BACA-9424CD85459C}"/>
              </a:ext>
            </a:extLst>
          </p:cNvPr>
          <p:cNvCxnSpPr>
            <a:cxnSpLocks/>
          </p:cNvCxnSpPr>
          <p:nvPr/>
        </p:nvCxnSpPr>
        <p:spPr>
          <a:xfrm flipH="1">
            <a:off x="6186347" y="7899189"/>
            <a:ext cx="768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40E47-FD0C-4ED9-BF69-75E6C762164C}"/>
              </a:ext>
            </a:extLst>
          </p:cNvPr>
          <p:cNvCxnSpPr>
            <a:cxnSpLocks/>
          </p:cNvCxnSpPr>
          <p:nvPr/>
        </p:nvCxnSpPr>
        <p:spPr>
          <a:xfrm>
            <a:off x="6955145" y="7887183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0ABFD3-448D-481D-9955-A6B408482213}"/>
              </a:ext>
            </a:extLst>
          </p:cNvPr>
          <p:cNvSpPr/>
          <p:nvPr/>
        </p:nvSpPr>
        <p:spPr>
          <a:xfrm>
            <a:off x="3283358" y="8759429"/>
            <a:ext cx="2877907" cy="1067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# conditions: String</a:t>
            </a:r>
          </a:p>
          <a:p>
            <a:r>
              <a:rPr lang="en-SG" dirty="0"/>
              <a:t># notesOnCare: String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3B644A-2590-4E0D-8DA3-4A8F218094EC}"/>
              </a:ext>
            </a:extLst>
          </p:cNvPr>
          <p:cNvSpPr/>
          <p:nvPr/>
        </p:nvSpPr>
        <p:spPr>
          <a:xfrm>
            <a:off x="6514276" y="8797114"/>
            <a:ext cx="3117264" cy="1105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# conditions: String</a:t>
            </a:r>
          </a:p>
          <a:p>
            <a:r>
              <a:rPr lang="en-SG" dirty="0"/>
              <a:t># notesOnCare: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B8A0ED-64EA-4EEE-B71F-BD0B0BCF5CAA}"/>
              </a:ext>
            </a:extLst>
          </p:cNvPr>
          <p:cNvSpPr/>
          <p:nvPr/>
        </p:nvSpPr>
        <p:spPr>
          <a:xfrm>
            <a:off x="3283358" y="9771407"/>
            <a:ext cx="2877907" cy="191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getHospital() : Hospital</a:t>
            </a:r>
          </a:p>
          <a:p>
            <a:r>
              <a:rPr lang="en-SG" dirty="0"/>
              <a:t>+ getConditions() : String</a:t>
            </a:r>
          </a:p>
          <a:p>
            <a:r>
              <a:rPr lang="en-SG" dirty="0"/>
              <a:t>+ getNotesOnCare() : String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470AF6-3EFA-4AA0-A849-8888A3D62C2D}"/>
              </a:ext>
            </a:extLst>
          </p:cNvPr>
          <p:cNvSpPr/>
          <p:nvPr/>
        </p:nvSpPr>
        <p:spPr>
          <a:xfrm>
            <a:off x="6514276" y="9898120"/>
            <a:ext cx="3117264" cy="1783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getHospital() : Hospital</a:t>
            </a:r>
          </a:p>
          <a:p>
            <a:r>
              <a:rPr lang="en-SG" dirty="0"/>
              <a:t>+ getConditions() : String</a:t>
            </a:r>
          </a:p>
          <a:p>
            <a:r>
              <a:rPr lang="en-SG" dirty="0"/>
              <a:t>+ getNotesOnCare() : String</a:t>
            </a:r>
          </a:p>
          <a:p>
            <a:r>
              <a:rPr lang="en-SG" dirty="0"/>
              <a:t>+ getDoctor() : Doctor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9D1EED-BBE6-48D0-B241-32DEC376A0CC}"/>
              </a:ext>
            </a:extLst>
          </p:cNvPr>
          <p:cNvCxnSpPr>
            <a:cxnSpLocks/>
          </p:cNvCxnSpPr>
          <p:nvPr/>
        </p:nvCxnSpPr>
        <p:spPr>
          <a:xfrm>
            <a:off x="4828354" y="11681235"/>
            <a:ext cx="0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2D4275-7E6B-4719-ACBA-A64B39F08361}"/>
              </a:ext>
            </a:extLst>
          </p:cNvPr>
          <p:cNvCxnSpPr>
            <a:cxnSpLocks/>
          </p:cNvCxnSpPr>
          <p:nvPr/>
        </p:nvCxnSpPr>
        <p:spPr>
          <a:xfrm>
            <a:off x="7079708" y="11681235"/>
            <a:ext cx="1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C88C5-E8DA-402F-80F5-413131B2D583}"/>
              </a:ext>
            </a:extLst>
          </p:cNvPr>
          <p:cNvSpPr/>
          <p:nvPr/>
        </p:nvSpPr>
        <p:spPr>
          <a:xfrm>
            <a:off x="3142426" y="14226628"/>
            <a:ext cx="4563831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Hospital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C5F14C-F567-40A5-9FE4-7480F59002CC}"/>
              </a:ext>
            </a:extLst>
          </p:cNvPr>
          <p:cNvSpPr/>
          <p:nvPr/>
        </p:nvSpPr>
        <p:spPr>
          <a:xfrm>
            <a:off x="3142426" y="14828071"/>
            <a:ext cx="4563831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name: String</a:t>
            </a:r>
          </a:p>
          <a:p>
            <a:r>
              <a:rPr lang="en-SG" dirty="0"/>
              <a:t>- number: Integer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008A53-DCC4-47AA-8E59-6F16D0E9E01B}"/>
              </a:ext>
            </a:extLst>
          </p:cNvPr>
          <p:cNvSpPr/>
          <p:nvPr/>
        </p:nvSpPr>
        <p:spPr>
          <a:xfrm>
            <a:off x="3142426" y="15756766"/>
            <a:ext cx="4563831" cy="1781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getHospitalName() : String</a:t>
            </a:r>
          </a:p>
          <a:p>
            <a:r>
              <a:rPr lang="en-SG" dirty="0"/>
              <a:t>+ getHospitalNumber() : Integer</a:t>
            </a:r>
          </a:p>
          <a:p>
            <a:r>
              <a:rPr lang="en-SG" dirty="0"/>
              <a:t>+ getDoctor(doctorIndex: Integer) : Doctor</a:t>
            </a:r>
          </a:p>
          <a:p>
            <a:r>
              <a:rPr lang="en-SG" dirty="0"/>
              <a:t>+ addDoctor(name: String, number: Integer)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4800A9-7EFA-4731-850D-04145827A0CC}"/>
              </a:ext>
            </a:extLst>
          </p:cNvPr>
          <p:cNvSpPr txBox="1"/>
          <p:nvPr/>
        </p:nvSpPr>
        <p:spPr>
          <a:xfrm>
            <a:off x="4544302" y="13887133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7875A5-E2BC-4E65-B23C-67A17ECB1A19}"/>
              </a:ext>
            </a:extLst>
          </p:cNvPr>
          <p:cNvCxnSpPr>
            <a:cxnSpLocks/>
          </p:cNvCxnSpPr>
          <p:nvPr/>
        </p:nvCxnSpPr>
        <p:spPr>
          <a:xfrm>
            <a:off x="7706257" y="14948457"/>
            <a:ext cx="1160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4CD75F-A16E-495F-AA47-948B79FC17A4}"/>
              </a:ext>
            </a:extLst>
          </p:cNvPr>
          <p:cNvSpPr txBox="1"/>
          <p:nvPr/>
        </p:nvSpPr>
        <p:spPr>
          <a:xfrm>
            <a:off x="7079708" y="1390153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7A42D-016E-44CD-A9E0-023B68EBC6AD}"/>
              </a:ext>
            </a:extLst>
          </p:cNvPr>
          <p:cNvSpPr txBox="1"/>
          <p:nvPr/>
        </p:nvSpPr>
        <p:spPr>
          <a:xfrm>
            <a:off x="8192795" y="14579125"/>
            <a:ext cx="5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1..*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939F77-5C4E-4E12-B480-6A961EF91495}"/>
              </a:ext>
            </a:extLst>
          </p:cNvPr>
          <p:cNvSpPr/>
          <p:nvPr/>
        </p:nvSpPr>
        <p:spPr>
          <a:xfrm>
            <a:off x="8866598" y="13593091"/>
            <a:ext cx="3117264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Doctor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3DAB4E-9D1B-4463-A988-69E13CB8F392}"/>
              </a:ext>
            </a:extLst>
          </p:cNvPr>
          <p:cNvSpPr/>
          <p:nvPr/>
        </p:nvSpPr>
        <p:spPr>
          <a:xfrm>
            <a:off x="8866598" y="14194534"/>
            <a:ext cx="3117264" cy="87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name: String</a:t>
            </a:r>
          </a:p>
          <a:p>
            <a:r>
              <a:rPr lang="en-SG" dirty="0"/>
              <a:t>- number: Integer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548893-0989-495B-907E-77FC7FEF24CC}"/>
              </a:ext>
            </a:extLst>
          </p:cNvPr>
          <p:cNvSpPr/>
          <p:nvPr/>
        </p:nvSpPr>
        <p:spPr>
          <a:xfrm>
            <a:off x="8866598" y="15071077"/>
            <a:ext cx="3117264" cy="1209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getDoctorName() : String</a:t>
            </a:r>
          </a:p>
          <a:p>
            <a:r>
              <a:rPr lang="en-SG" dirty="0"/>
              <a:t>+ getDoctorNumber() : Integer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15FC11-3C34-415D-9049-00653CFDA510}"/>
              </a:ext>
            </a:extLst>
          </p:cNvPr>
          <p:cNvCxnSpPr>
            <a:cxnSpLocks/>
          </p:cNvCxnSpPr>
          <p:nvPr/>
        </p:nvCxnSpPr>
        <p:spPr>
          <a:xfrm>
            <a:off x="10461786" y="11132686"/>
            <a:ext cx="1" cy="2448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75A9AC-FB8C-4DDF-9FB1-B40ADBF0945E}"/>
              </a:ext>
            </a:extLst>
          </p:cNvPr>
          <p:cNvSpPr txBox="1"/>
          <p:nvPr/>
        </p:nvSpPr>
        <p:spPr>
          <a:xfrm>
            <a:off x="10434747" y="1317876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85BE4-852A-4288-BE3B-82D2653C8FE8}"/>
              </a:ext>
            </a:extLst>
          </p:cNvPr>
          <p:cNvCxnSpPr>
            <a:cxnSpLocks/>
          </p:cNvCxnSpPr>
          <p:nvPr/>
        </p:nvCxnSpPr>
        <p:spPr>
          <a:xfrm flipH="1">
            <a:off x="9631540" y="11132686"/>
            <a:ext cx="830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948531-C7F2-4888-B7B6-62FCF3342BD4}"/>
              </a:ext>
            </a:extLst>
          </p:cNvPr>
          <p:cNvSpPr txBox="1"/>
          <p:nvPr/>
        </p:nvSpPr>
        <p:spPr>
          <a:xfrm>
            <a:off x="4899320" y="13901535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Hospital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D4080B-E97E-42EE-825C-6D8D5024CE46}"/>
              </a:ext>
            </a:extLst>
          </p:cNvPr>
          <p:cNvSpPr txBox="1"/>
          <p:nvPr/>
        </p:nvSpPr>
        <p:spPr>
          <a:xfrm>
            <a:off x="6100718" y="13884224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Hospital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7C6F1-5D1A-4A38-83EF-4384E6E32F2A}"/>
              </a:ext>
            </a:extLst>
          </p:cNvPr>
          <p:cNvSpPr txBox="1"/>
          <p:nvPr/>
        </p:nvSpPr>
        <p:spPr>
          <a:xfrm>
            <a:off x="9631540" y="13183238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791B2-1524-4035-9053-2A090957C991}"/>
              </a:ext>
            </a:extLst>
          </p:cNvPr>
          <p:cNvSpPr txBox="1"/>
          <p:nvPr/>
        </p:nvSpPr>
        <p:spPr>
          <a:xfrm>
            <a:off x="7947825" y="14948457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Doctors</a:t>
            </a:r>
          </a:p>
        </p:txBody>
      </p:sp>
    </p:spTree>
    <p:extLst>
      <p:ext uri="{BB962C8B-B14F-4D97-AF65-F5344CB8AC3E}">
        <p14:creationId xmlns:p14="http://schemas.microsoft.com/office/powerpoint/2010/main" val="38050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32EFA5-9363-4184-85A0-1ABFB3E11E33}"/>
              </a:ext>
            </a:extLst>
          </p:cNvPr>
          <p:cNvSpPr/>
          <p:nvPr/>
        </p:nvSpPr>
        <p:spPr>
          <a:xfrm>
            <a:off x="994712" y="4057357"/>
            <a:ext cx="11000149" cy="4056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BA9A2-2AE9-4B37-AD05-C449642E687F}"/>
              </a:ext>
            </a:extLst>
          </p:cNvPr>
          <p:cNvSpPr/>
          <p:nvPr/>
        </p:nvSpPr>
        <p:spPr>
          <a:xfrm>
            <a:off x="1451913" y="981308"/>
            <a:ext cx="1538869" cy="4795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</a:t>
            </a:r>
            <a:r>
              <a:rPr lang="en-SG" dirty="0" err="1">
                <a:solidFill>
                  <a:schemeClr val="tx1"/>
                </a:solidFill>
              </a:rPr>
              <a:t>ElderlyList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12082C-A14D-46FF-8CAB-C9371D54611B}"/>
              </a:ext>
            </a:extLst>
          </p:cNvPr>
          <p:cNvCxnSpPr>
            <a:cxnSpLocks/>
          </p:cNvCxnSpPr>
          <p:nvPr/>
        </p:nvCxnSpPr>
        <p:spPr>
          <a:xfrm>
            <a:off x="2221347" y="1460810"/>
            <a:ext cx="0" cy="4683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5B326C-33B8-4DBD-8EE3-2736E4CB1C9A}"/>
              </a:ext>
            </a:extLst>
          </p:cNvPr>
          <p:cNvSpPr/>
          <p:nvPr/>
        </p:nvSpPr>
        <p:spPr>
          <a:xfrm>
            <a:off x="2078071" y="1929160"/>
            <a:ext cx="316119" cy="65699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BF363-2F39-49DF-98FC-BDA396D05507}"/>
              </a:ext>
            </a:extLst>
          </p:cNvPr>
          <p:cNvCxnSpPr>
            <a:cxnSpLocks/>
          </p:cNvCxnSpPr>
          <p:nvPr/>
        </p:nvCxnSpPr>
        <p:spPr>
          <a:xfrm>
            <a:off x="994713" y="5295143"/>
            <a:ext cx="1100014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A6707-2B0D-4CBE-8CE3-FB4CE15B18E6}"/>
              </a:ext>
            </a:extLst>
          </p:cNvPr>
          <p:cNvCxnSpPr>
            <a:cxnSpLocks/>
          </p:cNvCxnSpPr>
          <p:nvPr/>
        </p:nvCxnSpPr>
        <p:spPr>
          <a:xfrm>
            <a:off x="994712" y="6609980"/>
            <a:ext cx="1100014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83C178B0-9CE2-4824-A9D3-285B05209753}"/>
              </a:ext>
            </a:extLst>
          </p:cNvPr>
          <p:cNvSpPr/>
          <p:nvPr/>
        </p:nvSpPr>
        <p:spPr>
          <a:xfrm flipV="1">
            <a:off x="994713" y="4057357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A3149-2140-433B-8BBF-188A7C5A196B}"/>
              </a:ext>
            </a:extLst>
          </p:cNvPr>
          <p:cNvSpPr txBox="1"/>
          <p:nvPr/>
        </p:nvSpPr>
        <p:spPr>
          <a:xfrm>
            <a:off x="1083922" y="4136823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DC9B34AB-443C-43DF-9682-7A3051551210}"/>
              </a:ext>
            </a:extLst>
          </p:cNvPr>
          <p:cNvSpPr/>
          <p:nvPr/>
        </p:nvSpPr>
        <p:spPr>
          <a:xfrm flipV="1">
            <a:off x="999359" y="5290016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F3C58-071C-4A1B-8FC7-E67B63999473}"/>
              </a:ext>
            </a:extLst>
          </p:cNvPr>
          <p:cNvSpPr txBox="1"/>
          <p:nvPr/>
        </p:nvSpPr>
        <p:spPr>
          <a:xfrm>
            <a:off x="1088568" y="5369482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1F48B328-28D6-4193-9934-51158ED306C3}"/>
              </a:ext>
            </a:extLst>
          </p:cNvPr>
          <p:cNvSpPr/>
          <p:nvPr/>
        </p:nvSpPr>
        <p:spPr>
          <a:xfrm flipV="1">
            <a:off x="994713" y="6602142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5CE15-49B7-45A0-B1AD-36EF0F4666CD}"/>
              </a:ext>
            </a:extLst>
          </p:cNvPr>
          <p:cNvSpPr txBox="1"/>
          <p:nvPr/>
        </p:nvSpPr>
        <p:spPr>
          <a:xfrm>
            <a:off x="1083922" y="6681608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D8522-1A0F-4DFD-B056-876F3ECF345D}"/>
              </a:ext>
            </a:extLst>
          </p:cNvPr>
          <p:cNvSpPr/>
          <p:nvPr/>
        </p:nvSpPr>
        <p:spPr>
          <a:xfrm>
            <a:off x="4293067" y="979183"/>
            <a:ext cx="1538869" cy="4795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RegexChecker</a:t>
            </a:r>
            <a:endParaRPr lang="en-S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1AC69-5190-47AF-80DA-0C9D11226E94}"/>
              </a:ext>
            </a:extLst>
          </p:cNvPr>
          <p:cNvCxnSpPr/>
          <p:nvPr/>
        </p:nvCxnSpPr>
        <p:spPr>
          <a:xfrm>
            <a:off x="415526" y="1929160"/>
            <a:ext cx="166254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512E09-D80F-4A1B-84C6-6E128018FD97}"/>
              </a:ext>
            </a:extLst>
          </p:cNvPr>
          <p:cNvSpPr txBox="1"/>
          <p:nvPr/>
        </p:nvSpPr>
        <p:spPr>
          <a:xfrm>
            <a:off x="149628" y="1554362"/>
            <a:ext cx="385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addElderly</a:t>
            </a:r>
            <a:r>
              <a:rPr lang="en-SG" sz="1400" dirty="0"/>
              <a:t>(</a:t>
            </a:r>
            <a:r>
              <a:rPr lang="en-SG" sz="1400" dirty="0" err="1"/>
              <a:t>userLine</a:t>
            </a:r>
            <a:r>
              <a:rPr lang="en-SG" sz="1400" dirty="0"/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26F633-0AEA-4ECE-8BB6-066A379DF072}"/>
              </a:ext>
            </a:extLst>
          </p:cNvPr>
          <p:cNvCxnSpPr>
            <a:cxnSpLocks/>
          </p:cNvCxnSpPr>
          <p:nvPr/>
        </p:nvCxnSpPr>
        <p:spPr>
          <a:xfrm>
            <a:off x="5130799" y="1460810"/>
            <a:ext cx="0" cy="6450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6714CB7-1BC0-42E0-A7C9-7586E98198D9}"/>
              </a:ext>
            </a:extLst>
          </p:cNvPr>
          <p:cNvSpPr/>
          <p:nvPr/>
        </p:nvSpPr>
        <p:spPr>
          <a:xfrm>
            <a:off x="4972742" y="2094819"/>
            <a:ext cx="316114" cy="12943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CFDA6-4AAC-4D05-8628-50F16928FC74}"/>
              </a:ext>
            </a:extLst>
          </p:cNvPr>
          <p:cNvCxnSpPr>
            <a:cxnSpLocks/>
          </p:cNvCxnSpPr>
          <p:nvPr/>
        </p:nvCxnSpPr>
        <p:spPr>
          <a:xfrm>
            <a:off x="2399681" y="2227504"/>
            <a:ext cx="257306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3859C4-4008-47FF-AE88-A4D76F190C1C}"/>
              </a:ext>
            </a:extLst>
          </p:cNvPr>
          <p:cNvSpPr txBox="1"/>
          <p:nvPr/>
        </p:nvSpPr>
        <p:spPr>
          <a:xfrm>
            <a:off x="2364624" y="1787042"/>
            <a:ext cx="28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isValidAddElderly</a:t>
            </a:r>
            <a:r>
              <a:rPr lang="en-SG" sz="1400" dirty="0"/>
              <a:t>(</a:t>
            </a:r>
            <a:r>
              <a:rPr lang="en-SG" sz="1400" dirty="0" err="1"/>
              <a:t>userLine</a:t>
            </a:r>
            <a:r>
              <a:rPr lang="en-SG" sz="1400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05ABDD-0B46-4B04-BCAC-BC139768740D}"/>
              </a:ext>
            </a:extLst>
          </p:cNvPr>
          <p:cNvCxnSpPr>
            <a:cxnSpLocks/>
          </p:cNvCxnSpPr>
          <p:nvPr/>
        </p:nvCxnSpPr>
        <p:spPr>
          <a:xfrm>
            <a:off x="2399681" y="3016493"/>
            <a:ext cx="257306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0E7485-D121-4866-8AAB-614B1FA83A04}"/>
              </a:ext>
            </a:extLst>
          </p:cNvPr>
          <p:cNvSpPr txBox="1"/>
          <p:nvPr/>
        </p:nvSpPr>
        <p:spPr>
          <a:xfrm>
            <a:off x="2364624" y="2581496"/>
            <a:ext cx="28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isValidRiskLevel</a:t>
            </a:r>
            <a:r>
              <a:rPr lang="en-SG" sz="1400" dirty="0"/>
              <a:t>(</a:t>
            </a:r>
            <a:r>
              <a:rPr lang="en-SG" sz="1400" dirty="0" err="1"/>
              <a:t>riskLevel</a:t>
            </a:r>
            <a:r>
              <a:rPr lang="en-SG" sz="1400" dirty="0"/>
              <a:t>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3E162E-87AC-42BA-BB2A-BDD438AD9EFD}"/>
              </a:ext>
            </a:extLst>
          </p:cNvPr>
          <p:cNvCxnSpPr>
            <a:cxnSpLocks/>
          </p:cNvCxnSpPr>
          <p:nvPr/>
        </p:nvCxnSpPr>
        <p:spPr>
          <a:xfrm>
            <a:off x="5130799" y="3412275"/>
            <a:ext cx="0" cy="53575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3008344-9981-49F6-800A-67553CA159C7}"/>
              </a:ext>
            </a:extLst>
          </p:cNvPr>
          <p:cNvSpPr/>
          <p:nvPr/>
        </p:nvSpPr>
        <p:spPr>
          <a:xfrm>
            <a:off x="2270056" y="4326377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0A4E11-BB9E-4E18-871D-551623E28CD8}"/>
              </a:ext>
            </a:extLst>
          </p:cNvPr>
          <p:cNvSpPr/>
          <p:nvPr/>
        </p:nvSpPr>
        <p:spPr>
          <a:xfrm>
            <a:off x="2275899" y="5557866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D4B59C-2B00-4A56-9863-8186DBDF3ED5}"/>
              </a:ext>
            </a:extLst>
          </p:cNvPr>
          <p:cNvSpPr/>
          <p:nvPr/>
        </p:nvSpPr>
        <p:spPr>
          <a:xfrm>
            <a:off x="2275899" y="7049569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AEC823-01FC-4251-8CD9-0AB4BB9537C5}"/>
              </a:ext>
            </a:extLst>
          </p:cNvPr>
          <p:cNvSpPr txBox="1"/>
          <p:nvPr/>
        </p:nvSpPr>
        <p:spPr>
          <a:xfrm>
            <a:off x="5095178" y="4052804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SG" sz="1400" dirty="0" err="1"/>
              <a:t>riskLevel</a:t>
            </a:r>
            <a:r>
              <a:rPr lang="en-SG" sz="1400" dirty="0"/>
              <a:t> = LOW]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34B452-48EE-471E-B5F0-9C851ED864C3}"/>
              </a:ext>
            </a:extLst>
          </p:cNvPr>
          <p:cNvSpPr txBox="1"/>
          <p:nvPr/>
        </p:nvSpPr>
        <p:spPr>
          <a:xfrm>
            <a:off x="5095177" y="5326111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SG" sz="1400" dirty="0" err="1"/>
              <a:t>riskLevel</a:t>
            </a:r>
            <a:r>
              <a:rPr lang="en-SG" sz="1400" dirty="0"/>
              <a:t> = MEDIUM]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D210A3-2115-4337-905A-00B03809AF2E}"/>
              </a:ext>
            </a:extLst>
          </p:cNvPr>
          <p:cNvSpPr txBox="1"/>
          <p:nvPr/>
        </p:nvSpPr>
        <p:spPr>
          <a:xfrm>
            <a:off x="5095177" y="6634516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</a:t>
            </a:r>
            <a:r>
              <a:rPr lang="en-SG" sz="1400" dirty="0" err="1"/>
              <a:t>riskLevel</a:t>
            </a:r>
            <a:r>
              <a:rPr lang="en-SG" sz="1400" dirty="0"/>
              <a:t> = HIGH]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783926-F985-433E-92A9-F5AD7F9E4CE6}"/>
              </a:ext>
            </a:extLst>
          </p:cNvPr>
          <p:cNvSpPr/>
          <p:nvPr/>
        </p:nvSpPr>
        <p:spPr>
          <a:xfrm>
            <a:off x="2570640" y="4136895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735395-5768-46AB-A708-0B464ED60855}"/>
              </a:ext>
            </a:extLst>
          </p:cNvPr>
          <p:cNvSpPr txBox="1"/>
          <p:nvPr/>
        </p:nvSpPr>
        <p:spPr>
          <a:xfrm>
            <a:off x="2802900" y="4009926"/>
            <a:ext cx="283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addLowRiskElderly</a:t>
            </a:r>
            <a:r>
              <a:rPr lang="en-SG" sz="1400" dirty="0"/>
              <a:t>(</a:t>
            </a:r>
            <a:r>
              <a:rPr lang="en-SG" sz="1400" dirty="0" err="1"/>
              <a:t>userName</a:t>
            </a:r>
            <a:r>
              <a:rPr lang="en-SG" sz="1400" dirty="0"/>
              <a:t>, </a:t>
            </a:r>
            <a:r>
              <a:rPr lang="en-SG" sz="1400" dirty="0" err="1"/>
              <a:t>elderlyName</a:t>
            </a:r>
            <a:r>
              <a:rPr lang="en-SG" sz="1400" dirty="0"/>
              <a:t>)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B4AE72-F3CA-4E09-819F-D7CDA18E1D40}"/>
              </a:ext>
            </a:extLst>
          </p:cNvPr>
          <p:cNvSpPr/>
          <p:nvPr/>
        </p:nvSpPr>
        <p:spPr>
          <a:xfrm>
            <a:off x="2570640" y="5398062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31B59E-1F05-4B16-9B49-D27972D6BEE4}"/>
              </a:ext>
            </a:extLst>
          </p:cNvPr>
          <p:cNvSpPr txBox="1"/>
          <p:nvPr/>
        </p:nvSpPr>
        <p:spPr>
          <a:xfrm>
            <a:off x="2789845" y="5299394"/>
            <a:ext cx="23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addMediumRiskElderly</a:t>
            </a:r>
            <a:r>
              <a:rPr lang="en-SG" sz="1400" dirty="0"/>
              <a:t>(</a:t>
            </a:r>
            <a:r>
              <a:rPr lang="en-SG" sz="1400" dirty="0" err="1"/>
              <a:t>userName</a:t>
            </a:r>
            <a:r>
              <a:rPr lang="en-SG" sz="1400" dirty="0"/>
              <a:t>, </a:t>
            </a:r>
            <a:r>
              <a:rPr lang="en-SG" sz="1400" dirty="0" err="1"/>
              <a:t>elderlyName</a:t>
            </a:r>
            <a:r>
              <a:rPr lang="en-SG" sz="1400" dirty="0"/>
              <a:t>)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EEAB9E0-BDD6-4CA2-946B-75F49281633D}"/>
              </a:ext>
            </a:extLst>
          </p:cNvPr>
          <p:cNvSpPr/>
          <p:nvPr/>
        </p:nvSpPr>
        <p:spPr>
          <a:xfrm>
            <a:off x="2581958" y="6869676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51ED39-CD32-4968-BC49-E2AB01B87565}"/>
              </a:ext>
            </a:extLst>
          </p:cNvPr>
          <p:cNvSpPr txBox="1"/>
          <p:nvPr/>
        </p:nvSpPr>
        <p:spPr>
          <a:xfrm>
            <a:off x="2756942" y="6592767"/>
            <a:ext cx="283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addHighRiskElderly</a:t>
            </a:r>
            <a:r>
              <a:rPr lang="en-SG" sz="1400" dirty="0"/>
              <a:t>(</a:t>
            </a:r>
            <a:r>
              <a:rPr lang="en-SG" sz="1400" dirty="0" err="1"/>
              <a:t>userName</a:t>
            </a:r>
            <a:r>
              <a:rPr lang="en-SG" sz="1400" dirty="0"/>
              <a:t>, </a:t>
            </a:r>
            <a:r>
              <a:rPr lang="en-SG" sz="1400" dirty="0" err="1"/>
              <a:t>elderlyName</a:t>
            </a:r>
            <a:r>
              <a:rPr lang="en-SG" sz="1400" dirty="0"/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6503DB-BAF0-4A09-8283-23FF980BAB19}"/>
              </a:ext>
            </a:extLst>
          </p:cNvPr>
          <p:cNvSpPr/>
          <p:nvPr/>
        </p:nvSpPr>
        <p:spPr>
          <a:xfrm>
            <a:off x="6206960" y="981308"/>
            <a:ext cx="1703672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LowRiskElderly</a:t>
            </a:r>
            <a:endParaRPr lang="en-SG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B6F9C6-5291-4B81-AC17-9169A636CD3A}"/>
              </a:ext>
            </a:extLst>
          </p:cNvPr>
          <p:cNvSpPr/>
          <p:nvPr/>
        </p:nvSpPr>
        <p:spPr>
          <a:xfrm>
            <a:off x="8110953" y="979183"/>
            <a:ext cx="2101452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MediumRiskElderly</a:t>
            </a:r>
            <a:endParaRPr lang="en-SG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83CDA5-C871-4EF4-9DFF-CC9043C4A883}"/>
              </a:ext>
            </a:extLst>
          </p:cNvPr>
          <p:cNvSpPr/>
          <p:nvPr/>
        </p:nvSpPr>
        <p:spPr>
          <a:xfrm>
            <a:off x="10492358" y="979183"/>
            <a:ext cx="1673973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HighRiskElderly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6BB208-31CB-4C9E-A707-B58A45C76A63}"/>
              </a:ext>
            </a:extLst>
          </p:cNvPr>
          <p:cNvCxnSpPr>
            <a:cxnSpLocks/>
          </p:cNvCxnSpPr>
          <p:nvPr/>
        </p:nvCxnSpPr>
        <p:spPr>
          <a:xfrm>
            <a:off x="7044622" y="1469966"/>
            <a:ext cx="0" cy="34165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ACBD47-DA56-4573-826F-465181E7ACE1}"/>
              </a:ext>
            </a:extLst>
          </p:cNvPr>
          <p:cNvCxnSpPr>
            <a:cxnSpLocks/>
          </p:cNvCxnSpPr>
          <p:nvPr/>
        </p:nvCxnSpPr>
        <p:spPr>
          <a:xfrm>
            <a:off x="9158182" y="1458685"/>
            <a:ext cx="0" cy="46323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5B5400-2B9B-4FE1-8DBF-E17C7FFDE612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1302492" y="1469966"/>
            <a:ext cx="1" cy="6127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4F2F-AFD8-4D12-B1B1-B1982D62CC5D}"/>
              </a:ext>
            </a:extLst>
          </p:cNvPr>
          <p:cNvSpPr/>
          <p:nvPr/>
        </p:nvSpPr>
        <p:spPr>
          <a:xfrm>
            <a:off x="6906632" y="4886523"/>
            <a:ext cx="305645" cy="321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79429D-8E93-4E8F-BB37-8FED932C9AAE}"/>
              </a:ext>
            </a:extLst>
          </p:cNvPr>
          <p:cNvCxnSpPr>
            <a:cxnSpLocks/>
          </p:cNvCxnSpPr>
          <p:nvPr/>
        </p:nvCxnSpPr>
        <p:spPr>
          <a:xfrm>
            <a:off x="2592017" y="4892000"/>
            <a:ext cx="43146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E08564-FBB9-4021-86E9-EDC4B5E82281}"/>
              </a:ext>
            </a:extLst>
          </p:cNvPr>
          <p:cNvSpPr txBox="1"/>
          <p:nvPr/>
        </p:nvSpPr>
        <p:spPr>
          <a:xfrm>
            <a:off x="5109718" y="4591013"/>
            <a:ext cx="28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LowRiskElderly</a:t>
            </a:r>
            <a:r>
              <a:rPr lang="en-SG" sz="1400" dirty="0"/>
              <a:t>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91291D-67C5-4A4B-858C-8303DE08EC00}"/>
              </a:ext>
            </a:extLst>
          </p:cNvPr>
          <p:cNvCxnSpPr>
            <a:cxnSpLocks/>
          </p:cNvCxnSpPr>
          <p:nvPr/>
        </p:nvCxnSpPr>
        <p:spPr>
          <a:xfrm>
            <a:off x="2582973" y="6131902"/>
            <a:ext cx="64184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DE1EBA-96B8-46F9-A2AD-CDC17BBE61EC}"/>
              </a:ext>
            </a:extLst>
          </p:cNvPr>
          <p:cNvSpPr txBox="1"/>
          <p:nvPr/>
        </p:nvSpPr>
        <p:spPr>
          <a:xfrm>
            <a:off x="7124074" y="5830916"/>
            <a:ext cx="171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MediumRiskElderly</a:t>
            </a:r>
            <a:r>
              <a:rPr lang="en-SG" sz="1400" dirty="0"/>
              <a:t>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8A5619-13AB-4129-8E9B-6A135479D88E}"/>
              </a:ext>
            </a:extLst>
          </p:cNvPr>
          <p:cNvSpPr/>
          <p:nvPr/>
        </p:nvSpPr>
        <p:spPr>
          <a:xfrm>
            <a:off x="9014462" y="6105144"/>
            <a:ext cx="305645" cy="321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C02800-B0CF-4A3D-973A-526D17EAFCA7}"/>
              </a:ext>
            </a:extLst>
          </p:cNvPr>
          <p:cNvCxnSpPr>
            <a:cxnSpLocks/>
          </p:cNvCxnSpPr>
          <p:nvPr/>
        </p:nvCxnSpPr>
        <p:spPr>
          <a:xfrm>
            <a:off x="2592017" y="7623841"/>
            <a:ext cx="85365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EA3EC7D-D817-4BBF-8F8D-1AD91039E33B}"/>
              </a:ext>
            </a:extLst>
          </p:cNvPr>
          <p:cNvSpPr txBox="1"/>
          <p:nvPr/>
        </p:nvSpPr>
        <p:spPr>
          <a:xfrm>
            <a:off x="9489206" y="7322855"/>
            <a:ext cx="171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/>
              <a:t>HighRiskElderly</a:t>
            </a:r>
            <a:r>
              <a:rPr lang="en-SG" sz="1400" dirty="0"/>
              <a:t>()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A88C0B-D507-4816-9D69-C37BD0F50BF8}"/>
              </a:ext>
            </a:extLst>
          </p:cNvPr>
          <p:cNvSpPr/>
          <p:nvPr/>
        </p:nvSpPr>
        <p:spPr>
          <a:xfrm>
            <a:off x="11149670" y="7597396"/>
            <a:ext cx="305645" cy="321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EB7CF4F-EBCB-4F08-ACBE-0B9826ED5C0A}"/>
              </a:ext>
            </a:extLst>
          </p:cNvPr>
          <p:cNvCxnSpPr>
            <a:cxnSpLocks/>
          </p:cNvCxnSpPr>
          <p:nvPr/>
        </p:nvCxnSpPr>
        <p:spPr>
          <a:xfrm flipH="1">
            <a:off x="309794" y="8499100"/>
            <a:ext cx="17682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AFBEE1D-C65C-4EFD-B677-411EE82C2D65}"/>
              </a:ext>
            </a:extLst>
          </p:cNvPr>
          <p:cNvSpPr txBox="1"/>
          <p:nvPr/>
        </p:nvSpPr>
        <p:spPr>
          <a:xfrm>
            <a:off x="-94391" y="8164679"/>
            <a:ext cx="385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Print elderly added message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001BB1-5C91-4933-BDEE-5EA548575199}"/>
              </a:ext>
            </a:extLst>
          </p:cNvPr>
          <p:cNvCxnSpPr>
            <a:cxnSpLocks/>
          </p:cNvCxnSpPr>
          <p:nvPr/>
        </p:nvCxnSpPr>
        <p:spPr>
          <a:xfrm>
            <a:off x="7044622" y="5207606"/>
            <a:ext cx="0" cy="35622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7D75CEF-8D67-4326-A27F-48443E7B287E}"/>
              </a:ext>
            </a:extLst>
          </p:cNvPr>
          <p:cNvCxnSpPr>
            <a:cxnSpLocks/>
          </p:cNvCxnSpPr>
          <p:nvPr/>
        </p:nvCxnSpPr>
        <p:spPr>
          <a:xfrm>
            <a:off x="9167284" y="6426227"/>
            <a:ext cx="0" cy="23436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1B31CE-91B1-45D7-BB87-017206EB972D}"/>
              </a:ext>
            </a:extLst>
          </p:cNvPr>
          <p:cNvCxnSpPr>
            <a:cxnSpLocks/>
          </p:cNvCxnSpPr>
          <p:nvPr/>
        </p:nvCxnSpPr>
        <p:spPr>
          <a:xfrm>
            <a:off x="11302492" y="7918479"/>
            <a:ext cx="0" cy="8513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97780FF-196E-4D33-AD4A-FD03FDC51C32}"/>
              </a:ext>
            </a:extLst>
          </p:cNvPr>
          <p:cNvCxnSpPr>
            <a:cxnSpLocks/>
          </p:cNvCxnSpPr>
          <p:nvPr/>
        </p:nvCxnSpPr>
        <p:spPr>
          <a:xfrm>
            <a:off x="2221347" y="8499100"/>
            <a:ext cx="0" cy="3955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190</Words>
  <Application>Microsoft Office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 Jun Han Owen</dc:creator>
  <cp:lastModifiedBy>Soh Jun Han Owen</cp:lastModifiedBy>
  <cp:revision>10</cp:revision>
  <dcterms:created xsi:type="dcterms:W3CDTF">2021-10-20T01:30:33Z</dcterms:created>
  <dcterms:modified xsi:type="dcterms:W3CDTF">2021-11-01T03:40:39Z</dcterms:modified>
</cp:coreProperties>
</file>