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0" r:id="rId4"/>
    <p:sldId id="261" r:id="rId5"/>
    <p:sldId id="262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09"/>
    <a:srgbClr val="FFFD00"/>
    <a:srgbClr val="C5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94472" autoAdjust="0"/>
  </p:normalViewPr>
  <p:slideViewPr>
    <p:cSldViewPr showGuides="1">
      <p:cViewPr varScale="1">
        <p:scale>
          <a:sx n="81" d="100"/>
          <a:sy n="8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55B7-35F4-3248-9980-DA268DAEE9E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C363-02C1-0D4B-B7C2-AACF0B0B3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0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7C363-02C1-0D4B-B7C2-AACF0B0B3D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9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9488DBF-9CA3-41EA-82BF-CAA83A79BCD0}"/>
              </a:ext>
            </a:extLst>
          </p:cNvPr>
          <p:cNvSpPr/>
          <p:nvPr/>
        </p:nvSpPr>
        <p:spPr>
          <a:xfrm>
            <a:off x="152400" y="1625516"/>
            <a:ext cx="8686798" cy="4127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1398A-E7D3-4AFF-AF7C-CE283AA3DB74}"/>
              </a:ext>
            </a:extLst>
          </p:cNvPr>
          <p:cNvSpPr txBox="1"/>
          <p:nvPr/>
        </p:nvSpPr>
        <p:spPr>
          <a:xfrm>
            <a:off x="4035474" y="22860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668CAD-A79C-4539-873D-916CEB77161C}"/>
              </a:ext>
            </a:extLst>
          </p:cNvPr>
          <p:cNvGrpSpPr/>
          <p:nvPr/>
        </p:nvGrpSpPr>
        <p:grpSpPr>
          <a:xfrm>
            <a:off x="1337203" y="516136"/>
            <a:ext cx="539097" cy="939716"/>
            <a:chOff x="278130" y="457200"/>
            <a:chExt cx="539097" cy="9397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022FD8-EB40-4A63-BDFA-501A427334DC}"/>
                </a:ext>
              </a:extLst>
            </p:cNvPr>
            <p:cNvSpPr/>
            <p:nvPr/>
          </p:nvSpPr>
          <p:spPr>
            <a:xfrm>
              <a:off x="365760" y="4572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ECCEDF-9AE0-4019-A374-E70AA4F9C1C1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80060" y="6858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6DDFFC-444A-4392-A9CC-0A7099348F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45" y="838200"/>
              <a:ext cx="3162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0985B1-3239-4C19-9DA8-7FBC3790E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0" y="971550"/>
              <a:ext cx="152400" cy="190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33D31B-D15C-45F4-917F-7FD73822949F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" y="971550"/>
              <a:ext cx="165735" cy="190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FBDA48-1B3C-456D-8116-0D53BAFC6C39}"/>
                </a:ext>
              </a:extLst>
            </p:cNvPr>
            <p:cNvSpPr txBox="1"/>
            <p:nvPr/>
          </p:nvSpPr>
          <p:spPr>
            <a:xfrm>
              <a:off x="278130" y="1143000"/>
              <a:ext cx="5390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User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B19DF7-456C-4B9F-AA35-D57CB05255E5}"/>
              </a:ext>
            </a:extLst>
          </p:cNvPr>
          <p:cNvCxnSpPr>
            <a:cxnSpLocks/>
          </p:cNvCxnSpPr>
          <p:nvPr/>
        </p:nvCxnSpPr>
        <p:spPr>
          <a:xfrm>
            <a:off x="1546753" y="1455852"/>
            <a:ext cx="0" cy="538488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44CD229-95BF-473D-9B41-8E50F4D515BC}"/>
              </a:ext>
            </a:extLst>
          </p:cNvPr>
          <p:cNvSpPr/>
          <p:nvPr/>
        </p:nvSpPr>
        <p:spPr>
          <a:xfrm>
            <a:off x="2384107" y="8001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:Kolinux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277277-71BF-405C-8DCE-87EC7C437CFF}"/>
              </a:ext>
            </a:extLst>
          </p:cNvPr>
          <p:cNvSpPr/>
          <p:nvPr/>
        </p:nvSpPr>
        <p:spPr>
          <a:xfrm>
            <a:off x="3803808" y="800099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:Parser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4218FB-FCA0-4587-AE0F-79A8B70972BA}"/>
              </a:ext>
            </a:extLst>
          </p:cNvPr>
          <p:cNvSpPr/>
          <p:nvPr/>
        </p:nvSpPr>
        <p:spPr>
          <a:xfrm>
            <a:off x="5492797" y="23622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</a:t>
            </a:r>
            <a:r>
              <a:rPr lang="en-US" sz="1050" dirty="0" err="1"/>
              <a:t>XYZCommand</a:t>
            </a:r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F5AEAE-D9E5-410F-91A9-96890825B18F}"/>
              </a:ext>
            </a:extLst>
          </p:cNvPr>
          <p:cNvSpPr/>
          <p:nvPr/>
        </p:nvSpPr>
        <p:spPr>
          <a:xfrm>
            <a:off x="7233078" y="3376137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</a:t>
            </a:r>
            <a:r>
              <a:rPr lang="en-US" sz="1050" dirty="0" err="1"/>
              <a:t>CommandResult</a:t>
            </a:r>
            <a:endParaRPr lang="en-US" sz="105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1773EC-4635-4141-8F60-F437ED0B3445}"/>
              </a:ext>
            </a:extLst>
          </p:cNvPr>
          <p:cNvCxnSpPr>
            <a:cxnSpLocks/>
          </p:cNvCxnSpPr>
          <p:nvPr/>
        </p:nvCxnSpPr>
        <p:spPr>
          <a:xfrm>
            <a:off x="2955607" y="1104900"/>
            <a:ext cx="0" cy="5715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EBB89939-4BD8-49D6-835A-7C058C45297F}"/>
              </a:ext>
            </a:extLst>
          </p:cNvPr>
          <p:cNvSpPr/>
          <p:nvPr/>
        </p:nvSpPr>
        <p:spPr>
          <a:xfrm rot="10800000" flipH="1">
            <a:off x="152399" y="1625515"/>
            <a:ext cx="457197" cy="279484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5229FB-EFD6-447B-91B2-D88921A05CCC}"/>
              </a:ext>
            </a:extLst>
          </p:cNvPr>
          <p:cNvSpPr txBox="1"/>
          <p:nvPr/>
        </p:nvSpPr>
        <p:spPr>
          <a:xfrm>
            <a:off x="136628" y="1625514"/>
            <a:ext cx="7847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loop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18B9BA-E8E0-4EDA-A877-8944C27C31FA}"/>
              </a:ext>
            </a:extLst>
          </p:cNvPr>
          <p:cNvSpPr txBox="1"/>
          <p:nvPr/>
        </p:nvSpPr>
        <p:spPr>
          <a:xfrm>
            <a:off x="574625" y="1626201"/>
            <a:ext cx="9182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[Command not instance of ExitCommand]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C1A165-CF2D-496C-A80C-8B0188B18570}"/>
              </a:ext>
            </a:extLst>
          </p:cNvPr>
          <p:cNvCxnSpPr>
            <a:cxnSpLocks/>
          </p:cNvCxnSpPr>
          <p:nvPr/>
        </p:nvCxnSpPr>
        <p:spPr>
          <a:xfrm>
            <a:off x="1546753" y="1879430"/>
            <a:ext cx="140885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A4E47EA-5AB2-4252-AD4D-0D9A8CE1AE45}"/>
              </a:ext>
            </a:extLst>
          </p:cNvPr>
          <p:cNvSpPr txBox="1"/>
          <p:nvPr/>
        </p:nvSpPr>
        <p:spPr>
          <a:xfrm>
            <a:off x="1907603" y="1687741"/>
            <a:ext cx="740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 input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5AB5E6-11DE-4214-928B-CC50B8C93EFB}"/>
              </a:ext>
            </a:extLst>
          </p:cNvPr>
          <p:cNvCxnSpPr>
            <a:cxnSpLocks/>
          </p:cNvCxnSpPr>
          <p:nvPr/>
        </p:nvCxnSpPr>
        <p:spPr>
          <a:xfrm>
            <a:off x="4375308" y="1104900"/>
            <a:ext cx="0" cy="21717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B54E3FB-F1ED-4BD6-9502-BCD12368B1A6}"/>
              </a:ext>
            </a:extLst>
          </p:cNvPr>
          <p:cNvSpPr/>
          <p:nvPr/>
        </p:nvSpPr>
        <p:spPr>
          <a:xfrm>
            <a:off x="4318159" y="2057401"/>
            <a:ext cx="114237" cy="10801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5E7BDA-A290-4D16-B733-9481F4A9053E}"/>
              </a:ext>
            </a:extLst>
          </p:cNvPr>
          <p:cNvCxnSpPr>
            <a:cxnSpLocks/>
          </p:cNvCxnSpPr>
          <p:nvPr/>
        </p:nvCxnSpPr>
        <p:spPr>
          <a:xfrm>
            <a:off x="2955607" y="2057400"/>
            <a:ext cx="13625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F4A63C-B942-4433-B776-10CD0012D4CC}"/>
              </a:ext>
            </a:extLst>
          </p:cNvPr>
          <p:cNvSpPr txBox="1"/>
          <p:nvPr/>
        </p:nvSpPr>
        <p:spPr>
          <a:xfrm>
            <a:off x="2910096" y="1857152"/>
            <a:ext cx="15857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parseCommand</a:t>
            </a:r>
            <a:r>
              <a:rPr lang="en-US" sz="900" dirty="0"/>
              <a:t>(“User input”)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76B5DD-0095-4D9A-A0E4-CB7C06938976}"/>
              </a:ext>
            </a:extLst>
          </p:cNvPr>
          <p:cNvCxnSpPr>
            <a:cxnSpLocks/>
          </p:cNvCxnSpPr>
          <p:nvPr/>
        </p:nvCxnSpPr>
        <p:spPr>
          <a:xfrm>
            <a:off x="4432396" y="2514600"/>
            <a:ext cx="105400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359C4D4-7638-490E-9396-F3A822D2784A}"/>
              </a:ext>
            </a:extLst>
          </p:cNvPr>
          <p:cNvSpPr/>
          <p:nvPr/>
        </p:nvSpPr>
        <p:spPr>
          <a:xfrm>
            <a:off x="6007178" y="2667000"/>
            <a:ext cx="114237" cy="30480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042083-385E-4679-842E-F813E9B984B9}"/>
              </a:ext>
            </a:extLst>
          </p:cNvPr>
          <p:cNvSpPr txBox="1"/>
          <p:nvPr/>
        </p:nvSpPr>
        <p:spPr>
          <a:xfrm>
            <a:off x="4391097" y="2289155"/>
            <a:ext cx="1143000" cy="23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</a:t>
            </a:r>
            <a:r>
              <a:rPr lang="en-US" sz="900" dirty="0" err="1"/>
              <a:t>XYZCommand</a:t>
            </a:r>
            <a:r>
              <a:rPr lang="en-US" sz="900" dirty="0"/>
              <a:t>()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704B06-FC2C-4148-AF87-6D8D9E3B0C54}"/>
              </a:ext>
            </a:extLst>
          </p:cNvPr>
          <p:cNvGrpSpPr/>
          <p:nvPr/>
        </p:nvGrpSpPr>
        <p:grpSpPr>
          <a:xfrm>
            <a:off x="2968851" y="4005150"/>
            <a:ext cx="3117924" cy="123697"/>
            <a:chOff x="381004" y="4960393"/>
            <a:chExt cx="2449891" cy="143144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9332140-1E7E-4DF6-8F35-8309891058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0A15BF-6611-4731-A67F-43FA97089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B99D3B-00FA-4BBA-90F7-EDF15CCB81A6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0AF894-01CE-48A2-887D-72ADE6AF06FE}"/>
              </a:ext>
            </a:extLst>
          </p:cNvPr>
          <p:cNvGrpSpPr/>
          <p:nvPr/>
        </p:nvGrpSpPr>
        <p:grpSpPr>
          <a:xfrm>
            <a:off x="4425521" y="2892445"/>
            <a:ext cx="1581657" cy="142771"/>
            <a:chOff x="381004" y="4960393"/>
            <a:chExt cx="2449891" cy="14314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92276F-1AB1-4211-9922-738E38399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4AD48A-C2FA-4252-8B71-B7078F4AE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8FA4192-446A-4D0C-87E4-1A28023BD940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3294309-4037-454C-B94F-DD70DC66AD16}"/>
              </a:ext>
            </a:extLst>
          </p:cNvPr>
          <p:cNvSpPr txBox="1"/>
          <p:nvPr/>
        </p:nvSpPr>
        <p:spPr>
          <a:xfrm>
            <a:off x="4921125" y="2740969"/>
            <a:ext cx="69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command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8ADFF6-8F63-4671-B084-D8F375AE2726}"/>
              </a:ext>
            </a:extLst>
          </p:cNvPr>
          <p:cNvGrpSpPr/>
          <p:nvPr/>
        </p:nvGrpSpPr>
        <p:grpSpPr>
          <a:xfrm>
            <a:off x="2962325" y="3084747"/>
            <a:ext cx="1384408" cy="105607"/>
            <a:chOff x="381004" y="4960393"/>
            <a:chExt cx="2449891" cy="143144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FD9590C-F0C9-4FD5-B1DA-05FFFAF38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C90237-E3CB-4E9D-A5C3-778FB185E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CA6D234-5B87-43B8-8EF5-4CFC2CAE2194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3BAE961-0EC7-49C6-BE48-19058E7DC766}"/>
              </a:ext>
            </a:extLst>
          </p:cNvPr>
          <p:cNvSpPr txBox="1"/>
          <p:nvPr/>
        </p:nvSpPr>
        <p:spPr>
          <a:xfrm>
            <a:off x="3358413" y="2940232"/>
            <a:ext cx="698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command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050B839-2423-4665-B0CB-AC28AC6F57B6}"/>
              </a:ext>
            </a:extLst>
          </p:cNvPr>
          <p:cNvCxnSpPr>
            <a:cxnSpLocks/>
          </p:cNvCxnSpPr>
          <p:nvPr/>
        </p:nvCxnSpPr>
        <p:spPr>
          <a:xfrm>
            <a:off x="2937879" y="3411050"/>
            <a:ext cx="306929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044EE3-05DE-4CC2-8942-D75E5A2A274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064297" y="2971801"/>
            <a:ext cx="0" cy="15239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D742B22-7B3A-4ADF-923E-FE288C8FE973}"/>
              </a:ext>
            </a:extLst>
          </p:cNvPr>
          <p:cNvSpPr/>
          <p:nvPr/>
        </p:nvSpPr>
        <p:spPr>
          <a:xfrm>
            <a:off x="6007178" y="3403684"/>
            <a:ext cx="132945" cy="67099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CD051A-9D91-4F47-AED2-707876DBCBB1}"/>
              </a:ext>
            </a:extLst>
          </p:cNvPr>
          <p:cNvSpPr txBox="1"/>
          <p:nvPr/>
        </p:nvSpPr>
        <p:spPr>
          <a:xfrm>
            <a:off x="6772416" y="3805790"/>
            <a:ext cx="948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result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C12AC7-69C9-4353-90CD-500F7821E7D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121415" y="3528537"/>
            <a:ext cx="11116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7F8D2CA-2105-48CC-9472-E2AB4490C4A0}"/>
              </a:ext>
            </a:extLst>
          </p:cNvPr>
          <p:cNvSpPr/>
          <p:nvPr/>
        </p:nvSpPr>
        <p:spPr>
          <a:xfrm>
            <a:off x="7740733" y="3680937"/>
            <a:ext cx="139340" cy="16966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DA4FFA-E9E8-48D8-9146-EEEB46FE3FAE}"/>
              </a:ext>
            </a:extLst>
          </p:cNvPr>
          <p:cNvSpPr txBox="1"/>
          <p:nvPr/>
        </p:nvSpPr>
        <p:spPr>
          <a:xfrm>
            <a:off x="6063085" y="3313584"/>
            <a:ext cx="1250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new </a:t>
            </a:r>
            <a:r>
              <a:rPr lang="en-US" sz="900" dirty="0" err="1"/>
              <a:t>CommandResult</a:t>
            </a:r>
            <a:r>
              <a:rPr lang="en-US" sz="900" dirty="0"/>
              <a:t>()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70FE46F-5922-457C-9C2B-46C06D3B9FC6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7810403" y="3850601"/>
            <a:ext cx="0" cy="5689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68002EA-0135-4CF5-B016-E7B2E96D1390}"/>
              </a:ext>
            </a:extLst>
          </p:cNvPr>
          <p:cNvGrpSpPr/>
          <p:nvPr/>
        </p:nvGrpSpPr>
        <p:grpSpPr>
          <a:xfrm>
            <a:off x="6141869" y="3796799"/>
            <a:ext cx="1618104" cy="107603"/>
            <a:chOff x="381004" y="4960393"/>
            <a:chExt cx="2449891" cy="143144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DCB91E2-EC5C-4E6A-83F7-8557CCE09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DF22377-E6AE-4F5D-88E2-EF778F1C6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2DD3DEF-D03B-45B2-990B-B114DB182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9A53AD3-BFF2-405D-B74A-D9E4FDC3E7C4}"/>
              </a:ext>
            </a:extLst>
          </p:cNvPr>
          <p:cNvSpPr txBox="1"/>
          <p:nvPr/>
        </p:nvSpPr>
        <p:spPr>
          <a:xfrm>
            <a:off x="3969488" y="3368778"/>
            <a:ext cx="1105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executeCommand</a:t>
            </a:r>
            <a:r>
              <a:rPr lang="en-US" sz="900" dirty="0"/>
              <a:t>()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F0CFE0-E352-4820-B02E-C30F7F8AD472}"/>
              </a:ext>
            </a:extLst>
          </p:cNvPr>
          <p:cNvSpPr txBox="1"/>
          <p:nvPr/>
        </p:nvSpPr>
        <p:spPr>
          <a:xfrm>
            <a:off x="4153594" y="3855147"/>
            <a:ext cx="948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result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486438-BE7E-4970-A46C-233EB02CCDDE}"/>
              </a:ext>
            </a:extLst>
          </p:cNvPr>
          <p:cNvSpPr/>
          <p:nvPr/>
        </p:nvSpPr>
        <p:spPr>
          <a:xfrm>
            <a:off x="7832010" y="800099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:Ui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0CA54FD-1B01-4BCE-9F57-098EA28529A1}"/>
              </a:ext>
            </a:extLst>
          </p:cNvPr>
          <p:cNvCxnSpPr>
            <a:cxnSpLocks/>
          </p:cNvCxnSpPr>
          <p:nvPr/>
        </p:nvCxnSpPr>
        <p:spPr>
          <a:xfrm>
            <a:off x="8420845" y="1104900"/>
            <a:ext cx="0" cy="57150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FFA846A-75CD-4F7C-9DEA-4D6C5CB0DBAB}"/>
              </a:ext>
            </a:extLst>
          </p:cNvPr>
          <p:cNvCxnSpPr>
            <a:cxnSpLocks/>
          </p:cNvCxnSpPr>
          <p:nvPr/>
        </p:nvCxnSpPr>
        <p:spPr>
          <a:xfrm flipV="1">
            <a:off x="2962325" y="4710753"/>
            <a:ext cx="5374712" cy="1364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7782E96-24C6-4036-B74A-6E3621160661}"/>
              </a:ext>
            </a:extLst>
          </p:cNvPr>
          <p:cNvSpPr txBox="1"/>
          <p:nvPr/>
        </p:nvSpPr>
        <p:spPr>
          <a:xfrm>
            <a:off x="4975570" y="4505237"/>
            <a:ext cx="13872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showResultToUser</a:t>
            </a:r>
            <a:r>
              <a:rPr lang="en-US" sz="900" dirty="0"/>
              <a:t>(result)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7D619CD-969B-4E36-8E79-C9A54DB51AB9}"/>
              </a:ext>
            </a:extLst>
          </p:cNvPr>
          <p:cNvSpPr/>
          <p:nvPr/>
        </p:nvSpPr>
        <p:spPr>
          <a:xfrm>
            <a:off x="8348119" y="4710753"/>
            <a:ext cx="132945" cy="67099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98A6097-CC95-4CCF-AE55-FCDA4B69B10A}"/>
              </a:ext>
            </a:extLst>
          </p:cNvPr>
          <p:cNvGrpSpPr/>
          <p:nvPr/>
        </p:nvGrpSpPr>
        <p:grpSpPr>
          <a:xfrm>
            <a:off x="2947297" y="5317975"/>
            <a:ext cx="5400823" cy="104145"/>
            <a:chOff x="2947297" y="5317975"/>
            <a:chExt cx="5400823" cy="104145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E5B0080-AF06-4988-B7C6-60C69C132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2750" y="5370322"/>
              <a:ext cx="5375370" cy="3519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9DAE210-D23D-46DC-B701-2B2DD258C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7297" y="5317975"/>
              <a:ext cx="132945" cy="577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EF04CFC-1538-45A9-B154-39CF9202023A}"/>
                </a:ext>
              </a:extLst>
            </p:cNvPr>
            <p:cNvCxnSpPr>
              <a:cxnSpLocks/>
            </p:cNvCxnSpPr>
            <p:nvPr/>
          </p:nvCxnSpPr>
          <p:spPr>
            <a:xfrm>
              <a:off x="2953512" y="5375732"/>
              <a:ext cx="126730" cy="463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65C0D62-6775-45DF-A1F9-77D6D5524CDB}"/>
              </a:ext>
            </a:extLst>
          </p:cNvPr>
          <p:cNvGrpSpPr/>
          <p:nvPr/>
        </p:nvGrpSpPr>
        <p:grpSpPr>
          <a:xfrm>
            <a:off x="1553471" y="5550457"/>
            <a:ext cx="1384408" cy="105607"/>
            <a:chOff x="381004" y="4960393"/>
            <a:chExt cx="2449891" cy="143144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3FF4C9D-B210-440F-B56B-778ECD5CC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2B521E5-2929-4B55-BEC2-29081E36A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02A1DDA-68C7-4A51-BCCD-6B2858B2BECE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859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29C451-5CBE-6A42-A635-6048DE0F2F0E}"/>
              </a:ext>
            </a:extLst>
          </p:cNvPr>
          <p:cNvSpPr/>
          <p:nvPr/>
        </p:nvSpPr>
        <p:spPr>
          <a:xfrm>
            <a:off x="533400" y="1344386"/>
            <a:ext cx="83058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1A343-C1BE-204F-953B-7258B0D65B88}"/>
              </a:ext>
            </a:extLst>
          </p:cNvPr>
          <p:cNvSpPr txBox="1"/>
          <p:nvPr/>
        </p:nvSpPr>
        <p:spPr>
          <a:xfrm>
            <a:off x="3886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Storage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C14F9-4498-4647-8AF4-63A8DF4F2C08}"/>
              </a:ext>
            </a:extLst>
          </p:cNvPr>
          <p:cNvSpPr/>
          <p:nvPr/>
        </p:nvSpPr>
        <p:spPr>
          <a:xfrm>
            <a:off x="762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tutorial:Tutorial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383B7F-DDF8-5846-894C-F3FD9DA006D1}"/>
              </a:ext>
            </a:extLst>
          </p:cNvPr>
          <p:cNvCxnSpPr/>
          <p:nvPr/>
        </p:nvCxnSpPr>
        <p:spPr>
          <a:xfrm flipV="1">
            <a:off x="7848600" y="339906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A2A4E4F-D2B3-C44E-AB94-AFCFC4105CDA}"/>
              </a:ext>
            </a:extLst>
          </p:cNvPr>
          <p:cNvSpPr/>
          <p:nvPr/>
        </p:nvSpPr>
        <p:spPr>
          <a:xfrm>
            <a:off x="7200900" y="476794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adding lesson of type LAB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DB9B21-0081-F44F-8F1F-8A97F0CCB525}"/>
              </a:ext>
            </a:extLst>
          </p:cNvPr>
          <p:cNvSpPr/>
          <p:nvPr/>
        </p:nvSpPr>
        <p:spPr>
          <a:xfrm>
            <a:off x="3810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lecture:Lecture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2D0FE3-3C89-F14F-87AE-0DD371D6A0B6}"/>
              </a:ext>
            </a:extLst>
          </p:cNvPr>
          <p:cNvSpPr/>
          <p:nvPr/>
        </p:nvSpPr>
        <p:spPr>
          <a:xfrm>
            <a:off x="7086600" y="2713264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lab:Lab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8626F6-E151-2948-8567-81C7EB835F07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365422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5D1DA1-73DB-2B4C-82A1-9724BAD1B1DE}"/>
              </a:ext>
            </a:extLst>
          </p:cNvPr>
          <p:cNvSpPr/>
          <p:nvPr/>
        </p:nvSpPr>
        <p:spPr>
          <a:xfrm>
            <a:off x="381000" y="1379179"/>
            <a:ext cx="3837765" cy="434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4D3352-CF76-AF4F-92C8-A20064C118FE}"/>
              </a:ext>
            </a:extLst>
          </p:cNvPr>
          <p:cNvSpPr/>
          <p:nvPr/>
        </p:nvSpPr>
        <p:spPr>
          <a:xfrm>
            <a:off x="4413180" y="1379179"/>
            <a:ext cx="4647812" cy="434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AB0D4-F8DE-E641-8E4B-BAB3A46961CA}"/>
              </a:ext>
            </a:extLst>
          </p:cNvPr>
          <p:cNvSpPr txBox="1"/>
          <p:nvPr/>
        </p:nvSpPr>
        <p:spPr>
          <a:xfrm>
            <a:off x="1890186" y="139441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0EC1C-26EF-EA42-A983-4F878F666DD7}"/>
              </a:ext>
            </a:extLst>
          </p:cNvPr>
          <p:cNvSpPr txBox="1"/>
          <p:nvPr/>
        </p:nvSpPr>
        <p:spPr>
          <a:xfrm>
            <a:off x="6269131" y="1476038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A462D-5FD0-2745-846B-5E372FECA0CE}"/>
              </a:ext>
            </a:extLst>
          </p:cNvPr>
          <p:cNvSpPr/>
          <p:nvPr/>
        </p:nvSpPr>
        <p:spPr>
          <a:xfrm>
            <a:off x="609600" y="17526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FDED9C-0535-074D-A76C-F2E927F7EBBC}"/>
              </a:ext>
            </a:extLst>
          </p:cNvPr>
          <p:cNvCxnSpPr>
            <a:cxnSpLocks/>
          </p:cNvCxnSpPr>
          <p:nvPr/>
        </p:nvCxnSpPr>
        <p:spPr>
          <a:xfrm>
            <a:off x="1143000" y="2057400"/>
            <a:ext cx="0" cy="3719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34A720-FF53-4E46-8BA5-C1C27775B33F}"/>
              </a:ext>
            </a:extLst>
          </p:cNvPr>
          <p:cNvSpPr/>
          <p:nvPr/>
        </p:nvSpPr>
        <p:spPr>
          <a:xfrm>
            <a:off x="1085851" y="2362200"/>
            <a:ext cx="114298" cy="28956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1E55E1-AA14-C34A-90FA-AD200EA06FE0}"/>
              </a:ext>
            </a:extLst>
          </p:cNvPr>
          <p:cNvCxnSpPr/>
          <p:nvPr/>
        </p:nvCxnSpPr>
        <p:spPr>
          <a:xfrm>
            <a:off x="228600" y="2362200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B1A527-42E6-6A41-8372-32CBD76BA54F}"/>
              </a:ext>
            </a:extLst>
          </p:cNvPr>
          <p:cNvSpPr txBox="1"/>
          <p:nvPr/>
        </p:nvSpPr>
        <p:spPr>
          <a:xfrm>
            <a:off x="55263" y="2124198"/>
            <a:ext cx="1219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158ADE-B6B8-1C47-B186-3AE03536B3BD}"/>
              </a:ext>
            </a:extLst>
          </p:cNvPr>
          <p:cNvCxnSpPr>
            <a:cxnSpLocks/>
          </p:cNvCxnSpPr>
          <p:nvPr/>
        </p:nvCxnSpPr>
        <p:spPr>
          <a:xfrm flipH="1">
            <a:off x="228600" y="5257800"/>
            <a:ext cx="8572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0C96CD-C808-5C4A-9A91-B10059AFEF73}"/>
              </a:ext>
            </a:extLst>
          </p:cNvPr>
          <p:cNvCxnSpPr>
            <a:cxnSpLocks/>
          </p:cNvCxnSpPr>
          <p:nvPr/>
        </p:nvCxnSpPr>
        <p:spPr>
          <a:xfrm flipV="1">
            <a:off x="245377" y="5219702"/>
            <a:ext cx="93742" cy="38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DF571A-2068-4D43-AC81-C5F2E60082FD}"/>
              </a:ext>
            </a:extLst>
          </p:cNvPr>
          <p:cNvCxnSpPr>
            <a:cxnSpLocks/>
          </p:cNvCxnSpPr>
          <p:nvPr/>
        </p:nvCxnSpPr>
        <p:spPr>
          <a:xfrm>
            <a:off x="247615" y="525780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4CF6D1B-DD69-044F-A2E8-417C0CBDA0C8}"/>
              </a:ext>
            </a:extLst>
          </p:cNvPr>
          <p:cNvSpPr/>
          <p:nvPr/>
        </p:nvSpPr>
        <p:spPr>
          <a:xfrm>
            <a:off x="2630674" y="1785589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TimetableCommand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4A224B-FBCF-CB40-8622-7C8BDBC4501F}"/>
              </a:ext>
            </a:extLst>
          </p:cNvPr>
          <p:cNvCxnSpPr>
            <a:cxnSpLocks/>
          </p:cNvCxnSpPr>
          <p:nvPr/>
        </p:nvCxnSpPr>
        <p:spPr>
          <a:xfrm>
            <a:off x="1200149" y="2476375"/>
            <a:ext cx="2126656" cy="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3578EB3-280E-D846-9D34-AE13B6BD8EE8}"/>
              </a:ext>
            </a:extLst>
          </p:cNvPr>
          <p:cNvSpPr txBox="1"/>
          <p:nvPr/>
        </p:nvSpPr>
        <p:spPr>
          <a:xfrm>
            <a:off x="1295401" y="2213525"/>
            <a:ext cx="2514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parseSubCommand(subInput, “timetable”)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72A0C2-0AA5-3D4C-8A36-FA991A735EFE}"/>
              </a:ext>
            </a:extLst>
          </p:cNvPr>
          <p:cNvCxnSpPr>
            <a:cxnSpLocks/>
          </p:cNvCxnSpPr>
          <p:nvPr/>
        </p:nvCxnSpPr>
        <p:spPr>
          <a:xfrm>
            <a:off x="3388311" y="2095413"/>
            <a:ext cx="0" cy="36818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32D5EBF-7635-B44C-AC80-0FCA4C390815}"/>
              </a:ext>
            </a:extLst>
          </p:cNvPr>
          <p:cNvSpPr/>
          <p:nvPr/>
        </p:nvSpPr>
        <p:spPr>
          <a:xfrm>
            <a:off x="3326805" y="2476376"/>
            <a:ext cx="114298" cy="224800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95EBD0-A9B2-8F4B-A28A-69B0A1AFFD0D}"/>
              </a:ext>
            </a:extLst>
          </p:cNvPr>
          <p:cNvCxnSpPr>
            <a:cxnSpLocks/>
          </p:cNvCxnSpPr>
          <p:nvPr/>
        </p:nvCxnSpPr>
        <p:spPr>
          <a:xfrm flipH="1">
            <a:off x="1225266" y="4724393"/>
            <a:ext cx="210153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B07D57-F809-FE47-BE1A-F3553BFA72F9}"/>
              </a:ext>
            </a:extLst>
          </p:cNvPr>
          <p:cNvCxnSpPr>
            <a:cxnSpLocks/>
          </p:cNvCxnSpPr>
          <p:nvPr/>
        </p:nvCxnSpPr>
        <p:spPr>
          <a:xfrm flipV="1">
            <a:off x="1203648" y="4686297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266CF5-3B2C-4548-800A-D1EC5C1D399D}"/>
              </a:ext>
            </a:extLst>
          </p:cNvPr>
          <p:cNvCxnSpPr>
            <a:cxnSpLocks/>
          </p:cNvCxnSpPr>
          <p:nvPr/>
        </p:nvCxnSpPr>
        <p:spPr>
          <a:xfrm>
            <a:off x="1205886" y="472439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6D174DB-0E83-0147-869A-B1841DF2DDC6}"/>
              </a:ext>
            </a:extLst>
          </p:cNvPr>
          <p:cNvSpPr/>
          <p:nvPr/>
        </p:nvSpPr>
        <p:spPr>
          <a:xfrm>
            <a:off x="4719584" y="1728742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4C89C59-3044-EF49-9A10-A94E538760AB}"/>
              </a:ext>
            </a:extLst>
          </p:cNvPr>
          <p:cNvCxnSpPr>
            <a:cxnSpLocks/>
          </p:cNvCxnSpPr>
          <p:nvPr/>
        </p:nvCxnSpPr>
        <p:spPr>
          <a:xfrm>
            <a:off x="5274836" y="2102862"/>
            <a:ext cx="0" cy="36744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2722C1B-64D1-364B-B9EE-CA832FA69E42}"/>
              </a:ext>
            </a:extLst>
          </p:cNvPr>
          <p:cNvSpPr/>
          <p:nvPr/>
        </p:nvSpPr>
        <p:spPr>
          <a:xfrm>
            <a:off x="5232459" y="2895600"/>
            <a:ext cx="114298" cy="15240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3AC6BEB-F679-8447-B67B-1D9774FBCB9E}"/>
              </a:ext>
            </a:extLst>
          </p:cNvPr>
          <p:cNvSpPr/>
          <p:nvPr/>
        </p:nvSpPr>
        <p:spPr>
          <a:xfrm>
            <a:off x="8074534" y="1730578"/>
            <a:ext cx="919732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TimetableStorage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EDF3C7-3C3C-6A4A-9D61-2384A29D77AA}"/>
              </a:ext>
            </a:extLst>
          </p:cNvPr>
          <p:cNvCxnSpPr>
            <a:cxnSpLocks/>
          </p:cNvCxnSpPr>
          <p:nvPr/>
        </p:nvCxnSpPr>
        <p:spPr>
          <a:xfrm>
            <a:off x="3438865" y="2895600"/>
            <a:ext cx="179359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B267F3E-B358-0546-84FF-4EAAAD33400A}"/>
              </a:ext>
            </a:extLst>
          </p:cNvPr>
          <p:cNvSpPr txBox="1"/>
          <p:nvPr/>
        </p:nvSpPr>
        <p:spPr>
          <a:xfrm>
            <a:off x="3992957" y="2690983"/>
            <a:ext cx="1453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inputLesson(Lesson Details)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539CDB-DCB7-F242-8293-79C260A0BA19}"/>
              </a:ext>
            </a:extLst>
          </p:cNvPr>
          <p:cNvCxnSpPr>
            <a:cxnSpLocks/>
          </p:cNvCxnSpPr>
          <p:nvPr/>
        </p:nvCxnSpPr>
        <p:spPr>
          <a:xfrm flipH="1">
            <a:off x="3441103" y="4419600"/>
            <a:ext cx="178635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12B2CE-BDA0-2D41-A564-FBCF1F18876A}"/>
              </a:ext>
            </a:extLst>
          </p:cNvPr>
          <p:cNvCxnSpPr>
            <a:cxnSpLocks/>
          </p:cNvCxnSpPr>
          <p:nvPr/>
        </p:nvCxnSpPr>
        <p:spPr>
          <a:xfrm flipV="1">
            <a:off x="3438865" y="4381504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CDBB37E-99E1-FA45-9AA0-4120B2CB0636}"/>
              </a:ext>
            </a:extLst>
          </p:cNvPr>
          <p:cNvCxnSpPr>
            <a:cxnSpLocks/>
          </p:cNvCxnSpPr>
          <p:nvPr/>
        </p:nvCxnSpPr>
        <p:spPr>
          <a:xfrm>
            <a:off x="3441103" y="4419601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E873D9D-1E06-3C4F-823B-E32E33EE5B83}"/>
              </a:ext>
            </a:extLst>
          </p:cNvPr>
          <p:cNvSpPr/>
          <p:nvPr/>
        </p:nvSpPr>
        <p:spPr>
          <a:xfrm>
            <a:off x="6772110" y="3125040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lesson:Lesson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BF0837-72BE-F64B-8DFD-D0313A5A9ECA}"/>
              </a:ext>
            </a:extLst>
          </p:cNvPr>
          <p:cNvCxnSpPr>
            <a:cxnSpLocks/>
            <a:stCxn id="102" idx="0"/>
          </p:cNvCxnSpPr>
          <p:nvPr/>
        </p:nvCxnSpPr>
        <p:spPr>
          <a:xfrm>
            <a:off x="7295656" y="3499160"/>
            <a:ext cx="19260" cy="22781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4EC64CE-0EE4-4941-AB2F-1D7EC3AB49DE}"/>
              </a:ext>
            </a:extLst>
          </p:cNvPr>
          <p:cNvCxnSpPr>
            <a:cxnSpLocks/>
          </p:cNvCxnSpPr>
          <p:nvPr/>
        </p:nvCxnSpPr>
        <p:spPr>
          <a:xfrm flipV="1">
            <a:off x="5368968" y="3368277"/>
            <a:ext cx="1403142" cy="2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D67DB58-55EE-2542-B93A-57F0EEDD45E7}"/>
              </a:ext>
            </a:extLst>
          </p:cNvPr>
          <p:cNvSpPr txBox="1"/>
          <p:nvPr/>
        </p:nvSpPr>
        <p:spPr>
          <a:xfrm>
            <a:off x="5555413" y="2872640"/>
            <a:ext cx="992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addLesson(lesson)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D66F112-BC28-764A-8343-B2FA41A2A1FB}"/>
              </a:ext>
            </a:extLst>
          </p:cNvPr>
          <p:cNvSpPr/>
          <p:nvPr/>
        </p:nvSpPr>
        <p:spPr>
          <a:xfrm>
            <a:off x="7238507" y="3499160"/>
            <a:ext cx="114298" cy="6253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5C1D507-E194-6447-8615-7C93E536F484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5368970" y="4124482"/>
            <a:ext cx="1926686" cy="1378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52E062-701C-0E47-8BAE-670C93FFFEE4}"/>
              </a:ext>
            </a:extLst>
          </p:cNvPr>
          <p:cNvCxnSpPr>
            <a:cxnSpLocks/>
          </p:cNvCxnSpPr>
          <p:nvPr/>
        </p:nvCxnSpPr>
        <p:spPr>
          <a:xfrm flipV="1">
            <a:off x="5359804" y="4101416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8F40BF-AAD1-7244-8940-B82C07835CD9}"/>
              </a:ext>
            </a:extLst>
          </p:cNvPr>
          <p:cNvCxnSpPr>
            <a:cxnSpLocks/>
          </p:cNvCxnSpPr>
          <p:nvPr/>
        </p:nvCxnSpPr>
        <p:spPr>
          <a:xfrm>
            <a:off x="5362042" y="4139513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7BA9C80-22C7-AF4A-9B1A-675CD75CFC40}"/>
              </a:ext>
            </a:extLst>
          </p:cNvPr>
          <p:cNvCxnSpPr>
            <a:cxnSpLocks/>
          </p:cNvCxnSpPr>
          <p:nvPr/>
        </p:nvCxnSpPr>
        <p:spPr>
          <a:xfrm>
            <a:off x="8534400" y="2119760"/>
            <a:ext cx="0" cy="36575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4FC1C4B-DAF9-7147-9D15-74AD2C16DF59}"/>
              </a:ext>
            </a:extLst>
          </p:cNvPr>
          <p:cNvCxnSpPr>
            <a:cxnSpLocks/>
          </p:cNvCxnSpPr>
          <p:nvPr/>
        </p:nvCxnSpPr>
        <p:spPr>
          <a:xfrm>
            <a:off x="7352805" y="3600380"/>
            <a:ext cx="112980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FEB09FD-AA65-1446-92AC-7FFEED096FA6}"/>
              </a:ext>
            </a:extLst>
          </p:cNvPr>
          <p:cNvCxnSpPr>
            <a:cxnSpLocks/>
          </p:cNvCxnSpPr>
          <p:nvPr/>
        </p:nvCxnSpPr>
        <p:spPr>
          <a:xfrm flipH="1">
            <a:off x="7358400" y="4063780"/>
            <a:ext cx="110876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CC3FAB-7DFE-9F4D-9127-85AE74940705}"/>
              </a:ext>
            </a:extLst>
          </p:cNvPr>
          <p:cNvCxnSpPr>
            <a:cxnSpLocks/>
          </p:cNvCxnSpPr>
          <p:nvPr/>
        </p:nvCxnSpPr>
        <p:spPr>
          <a:xfrm flipV="1">
            <a:off x="7358398" y="4018520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FB772D-E317-6148-BEAD-AFAE5B8ADFEB}"/>
              </a:ext>
            </a:extLst>
          </p:cNvPr>
          <p:cNvCxnSpPr>
            <a:cxnSpLocks/>
          </p:cNvCxnSpPr>
          <p:nvPr/>
        </p:nvCxnSpPr>
        <p:spPr>
          <a:xfrm>
            <a:off x="7360636" y="4056617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41F27B1-93EB-A24B-AD2A-447887C05397}"/>
              </a:ext>
            </a:extLst>
          </p:cNvPr>
          <p:cNvSpPr/>
          <p:nvPr/>
        </p:nvSpPr>
        <p:spPr>
          <a:xfrm>
            <a:off x="8472508" y="3590867"/>
            <a:ext cx="114298" cy="47291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F7236D7-BA99-EF42-A7B3-4C3E42E15011}"/>
              </a:ext>
            </a:extLst>
          </p:cNvPr>
          <p:cNvSpPr txBox="1"/>
          <p:nvPr/>
        </p:nvSpPr>
        <p:spPr>
          <a:xfrm>
            <a:off x="7814411" y="3373512"/>
            <a:ext cx="747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A4F582-D7A1-EE4F-8BEE-60AE7E1AFC30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B1B538-744C-9344-905D-C7654BA4560D}"/>
              </a:ext>
            </a:extLst>
          </p:cNvPr>
          <p:cNvSpPr/>
          <p:nvPr/>
        </p:nvSpPr>
        <p:spPr>
          <a:xfrm>
            <a:off x="5299690" y="3085805"/>
            <a:ext cx="114298" cy="10645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A0E6004-29F4-E041-AD62-68F3E9DEEB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89762" y="2996007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32BE6738-A16F-7E48-9972-9547383140CD}"/>
              </a:ext>
            </a:extLst>
          </p:cNvPr>
          <p:cNvCxnSpPr>
            <a:cxnSpLocks/>
          </p:cNvCxnSpPr>
          <p:nvPr/>
        </p:nvCxnSpPr>
        <p:spPr>
          <a:xfrm flipH="1">
            <a:off x="5361488" y="3189330"/>
            <a:ext cx="62228" cy="167124"/>
          </a:xfrm>
          <a:prstGeom prst="bentConnector4">
            <a:avLst>
              <a:gd name="adj1" fmla="val -202494"/>
              <a:gd name="adj2" fmla="val 65924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710091E-4F5A-4D45-9A38-8D752CC98518}"/>
              </a:ext>
            </a:extLst>
          </p:cNvPr>
          <p:cNvCxnSpPr>
            <a:cxnSpLocks/>
          </p:cNvCxnSpPr>
          <p:nvPr/>
        </p:nvCxnSpPr>
        <p:spPr>
          <a:xfrm flipV="1">
            <a:off x="5338749" y="3264333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3B062F3-D947-2745-9C86-EB1D2828E3E5}"/>
              </a:ext>
            </a:extLst>
          </p:cNvPr>
          <p:cNvCxnSpPr>
            <a:cxnSpLocks/>
          </p:cNvCxnSpPr>
          <p:nvPr/>
        </p:nvCxnSpPr>
        <p:spPr>
          <a:xfrm>
            <a:off x="5340987" y="330243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6B4C0-2EBD-314E-B34A-F6E33FE3F7E4}"/>
              </a:ext>
            </a:extLst>
          </p:cNvPr>
          <p:cNvSpPr txBox="1"/>
          <p:nvPr/>
        </p:nvSpPr>
        <p:spPr>
          <a:xfrm>
            <a:off x="5490947" y="3154473"/>
            <a:ext cx="1397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Lesson(Lesson Details)</a:t>
            </a:r>
          </a:p>
        </p:txBody>
      </p:sp>
    </p:spTree>
    <p:extLst>
      <p:ext uri="{BB962C8B-B14F-4D97-AF65-F5344CB8AC3E}">
        <p14:creationId xmlns:p14="http://schemas.microsoft.com/office/powerpoint/2010/main" val="187038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CEFC0-7A1F-4161-AE29-8E67B66794D4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8BC2-4A42-4154-8E4E-D4AD5A36EFC7}"/>
              </a:ext>
            </a:extLst>
          </p:cNvPr>
          <p:cNvSpPr/>
          <p:nvPr/>
        </p:nvSpPr>
        <p:spPr>
          <a:xfrm>
            <a:off x="304800" y="11430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C574A-8E61-45DD-8185-FF663D92E959}"/>
              </a:ext>
            </a:extLst>
          </p:cNvPr>
          <p:cNvCxnSpPr>
            <a:cxnSpLocks/>
          </p:cNvCxnSpPr>
          <p:nvPr/>
        </p:nvCxnSpPr>
        <p:spPr>
          <a:xfrm>
            <a:off x="876300" y="1447800"/>
            <a:ext cx="0" cy="18288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2B6B4A-32C9-4104-BDFB-5C819E0C04C5}"/>
              </a:ext>
            </a:extLst>
          </p:cNvPr>
          <p:cNvSpPr/>
          <p:nvPr/>
        </p:nvSpPr>
        <p:spPr>
          <a:xfrm>
            <a:off x="828676" y="1676400"/>
            <a:ext cx="94498" cy="1447798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059A8E-43BA-4FE5-9504-9904338B0653}"/>
              </a:ext>
            </a:extLst>
          </p:cNvPr>
          <p:cNvCxnSpPr/>
          <p:nvPr/>
        </p:nvCxnSpPr>
        <p:spPr>
          <a:xfrm>
            <a:off x="0" y="1673352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35AEB7-63EB-4B1E-B403-B36C8240D6D6}"/>
              </a:ext>
            </a:extLst>
          </p:cNvPr>
          <p:cNvSpPr txBox="1"/>
          <p:nvPr/>
        </p:nvSpPr>
        <p:spPr>
          <a:xfrm>
            <a:off x="-10288" y="1670047"/>
            <a:ext cx="857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 : String)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7ADE-B729-426B-9195-BABA12E372B2}"/>
              </a:ext>
            </a:extLst>
          </p:cNvPr>
          <p:cNvSpPr txBox="1"/>
          <p:nvPr/>
        </p:nvSpPr>
        <p:spPr>
          <a:xfrm>
            <a:off x="966784" y="1569720"/>
            <a:ext cx="1624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 : String, commandWord : String)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A803C-5D0C-48A5-9D98-3BAC9B952BA7}"/>
              </a:ext>
            </a:extLst>
          </p:cNvPr>
          <p:cNvSpPr/>
          <p:nvPr/>
        </p:nvSpPr>
        <p:spPr>
          <a:xfrm>
            <a:off x="886588" y="2030194"/>
            <a:ext cx="95232" cy="78381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46663309-2E43-4EA5-92C4-23FD688BF9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6429" y="19187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6A9E4C-D451-4E9F-A8F8-866E30C11318}"/>
              </a:ext>
            </a:extLst>
          </p:cNvPr>
          <p:cNvCxnSpPr>
            <a:cxnSpLocks/>
          </p:cNvCxnSpPr>
          <p:nvPr/>
        </p:nvCxnSpPr>
        <p:spPr>
          <a:xfrm>
            <a:off x="976310" y="2209800"/>
            <a:ext cx="171926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62D833-DEE1-471A-8777-509E4FF19CCE}"/>
              </a:ext>
            </a:extLst>
          </p:cNvPr>
          <p:cNvSpPr txBox="1"/>
          <p:nvPr/>
        </p:nvSpPr>
        <p:spPr>
          <a:xfrm>
            <a:off x="969632" y="2204611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PlannerCommand(subcommand : String, parsedArguments : String[])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5DAA2-65A0-42CB-9AEA-2AD84C424845}"/>
              </a:ext>
            </a:extLst>
          </p:cNvPr>
          <p:cNvSpPr/>
          <p:nvPr/>
        </p:nvSpPr>
        <p:spPr>
          <a:xfrm>
            <a:off x="2695573" y="2047184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8744-6C13-4C5E-859F-24B790DF788A}"/>
              </a:ext>
            </a:extLst>
          </p:cNvPr>
          <p:cNvSpPr/>
          <p:nvPr/>
        </p:nvSpPr>
        <p:spPr>
          <a:xfrm>
            <a:off x="3404217" y="2351984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456D04-AA43-448F-89E1-3C5678E057B4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54711" y="2636639"/>
            <a:ext cx="8157" cy="42213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A99A0A-911A-4A4E-8F2B-852B1C25EFA8}"/>
              </a:ext>
            </a:extLst>
          </p:cNvPr>
          <p:cNvGrpSpPr/>
          <p:nvPr/>
        </p:nvGrpSpPr>
        <p:grpSpPr>
          <a:xfrm>
            <a:off x="981823" y="2604108"/>
            <a:ext cx="2422393" cy="109578"/>
            <a:chOff x="5359804" y="4101416"/>
            <a:chExt cx="1935852" cy="7769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1E4A94-44FE-496E-8365-1B0F84A6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7AFF03-7063-4653-98DD-FB66201B4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3CB1B41-54AD-4014-A0A4-26B59C860E86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927B75-430A-4F7F-9B76-EB7C6B97A450}"/>
              </a:ext>
            </a:extLst>
          </p:cNvPr>
          <p:cNvSpPr txBox="1"/>
          <p:nvPr/>
        </p:nvSpPr>
        <p:spPr>
          <a:xfrm>
            <a:off x="1887008" y="2618379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0E26FD0-3576-471D-B79E-81C79B29B497}"/>
              </a:ext>
            </a:extLst>
          </p:cNvPr>
          <p:cNvGrpSpPr/>
          <p:nvPr/>
        </p:nvGrpSpPr>
        <p:grpSpPr>
          <a:xfrm>
            <a:off x="3485733" y="6003172"/>
            <a:ext cx="113349" cy="229735"/>
            <a:chOff x="892968" y="2808822"/>
            <a:chExt cx="113349" cy="22973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3F2BEF-40D2-4955-9040-32B88FE9D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F3630B-AC12-4BA1-A2B7-3EC721B370E2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16">
              <a:extLst>
                <a:ext uri="{FF2B5EF4-FFF2-40B4-BE49-F238E27FC236}">
                  <a16:creationId xmlns:a16="http://schemas.microsoft.com/office/drawing/2014/main" id="{5DB44956-D500-404F-99AD-9FB7E1A6B42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BDDB96-6C07-45EB-80F9-4694663E3C3E}"/>
              </a:ext>
            </a:extLst>
          </p:cNvPr>
          <p:cNvSpPr txBox="1"/>
          <p:nvPr/>
        </p:nvSpPr>
        <p:spPr>
          <a:xfrm>
            <a:off x="1131588" y="2808822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3052DB0-5977-4E84-97A7-3B376ABD9A0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049" y="3124198"/>
            <a:ext cx="85187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EB34F2A-B69B-42B4-A5CB-52E96B018E80}"/>
              </a:ext>
            </a:extLst>
          </p:cNvPr>
          <p:cNvGrpSpPr/>
          <p:nvPr/>
        </p:nvGrpSpPr>
        <p:grpSpPr>
          <a:xfrm>
            <a:off x="23674" y="3085349"/>
            <a:ext cx="95838" cy="77697"/>
            <a:chOff x="3438865" y="4381504"/>
            <a:chExt cx="95838" cy="77697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85482-1A64-4765-9731-E9FD1638E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865" y="4381504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E81B9FD-ADB3-489F-8A73-4924EDC7E4FA}"/>
                </a:ext>
              </a:extLst>
            </p:cNvPr>
            <p:cNvCxnSpPr>
              <a:cxnSpLocks/>
            </p:cNvCxnSpPr>
            <p:nvPr/>
          </p:nvCxnSpPr>
          <p:spPr>
            <a:xfrm>
              <a:off x="3441103" y="4419601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7092EA9-5445-4F8C-AA7A-A514A1AD8521}"/>
              </a:ext>
            </a:extLst>
          </p:cNvPr>
          <p:cNvSpPr txBox="1"/>
          <p:nvPr/>
        </p:nvSpPr>
        <p:spPr>
          <a:xfrm>
            <a:off x="143399" y="2930835"/>
            <a:ext cx="652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command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978A6A-75A8-4869-A83B-C66D6D40EEBD}"/>
              </a:ext>
            </a:extLst>
          </p:cNvPr>
          <p:cNvCxnSpPr>
            <a:cxnSpLocks/>
          </p:cNvCxnSpPr>
          <p:nvPr/>
        </p:nvCxnSpPr>
        <p:spPr>
          <a:xfrm flipV="1">
            <a:off x="23674" y="3451017"/>
            <a:ext cx="3372386" cy="716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CF2D11-4CE4-44BD-A1F8-19A590E8D881}"/>
              </a:ext>
            </a:extLst>
          </p:cNvPr>
          <p:cNvSpPr txBox="1"/>
          <p:nvPr/>
        </p:nvSpPr>
        <p:spPr>
          <a:xfrm>
            <a:off x="1192929" y="3246999"/>
            <a:ext cx="1033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executeCommand()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1281C3-02A9-4438-87C6-D32D558CBAB0}"/>
              </a:ext>
            </a:extLst>
          </p:cNvPr>
          <p:cNvSpPr/>
          <p:nvPr/>
        </p:nvSpPr>
        <p:spPr>
          <a:xfrm>
            <a:off x="3397079" y="3451017"/>
            <a:ext cx="124439" cy="27743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0B3B15-9199-4924-A07A-6F325752C751}"/>
              </a:ext>
            </a:extLst>
          </p:cNvPr>
          <p:cNvSpPr txBox="1"/>
          <p:nvPr/>
        </p:nvSpPr>
        <p:spPr>
          <a:xfrm>
            <a:off x="3518809" y="3386887"/>
            <a:ext cx="1158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handleAddCommand()</a:t>
            </a:r>
          </a:p>
        </p:txBody>
      </p:sp>
      <p:cxnSp>
        <p:nvCxnSpPr>
          <p:cNvPr id="95" name="Curved Connector 16">
            <a:extLst>
              <a:ext uri="{FF2B5EF4-FFF2-40B4-BE49-F238E27FC236}">
                <a16:creationId xmlns:a16="http://schemas.microsoft.com/office/drawing/2014/main" id="{4071B015-A036-4E89-B37B-60A8A58F88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6221" y="3636934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BD547-D24B-475F-B0B8-3F7ADDE4A8C2}"/>
              </a:ext>
            </a:extLst>
          </p:cNvPr>
          <p:cNvSpPr/>
          <p:nvPr/>
        </p:nvSpPr>
        <p:spPr>
          <a:xfrm>
            <a:off x="3464653" y="3746815"/>
            <a:ext cx="124439" cy="2277106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7561EAB-B760-409A-A8CD-99EE2E2F251C}"/>
              </a:ext>
            </a:extLst>
          </p:cNvPr>
          <p:cNvCxnSpPr>
            <a:cxnSpLocks/>
          </p:cNvCxnSpPr>
          <p:nvPr/>
        </p:nvCxnSpPr>
        <p:spPr>
          <a:xfrm flipV="1">
            <a:off x="3592140" y="3817161"/>
            <a:ext cx="1397348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3E610C6-C037-4545-9EEC-A1FE22811C4A}"/>
              </a:ext>
            </a:extLst>
          </p:cNvPr>
          <p:cNvSpPr/>
          <p:nvPr/>
        </p:nvSpPr>
        <p:spPr>
          <a:xfrm>
            <a:off x="4974249" y="3665508"/>
            <a:ext cx="816952" cy="2968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:Event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85A11EA-FE17-4897-B074-CD4202D067CD}"/>
              </a:ext>
            </a:extLst>
          </p:cNvPr>
          <p:cNvSpPr/>
          <p:nvPr/>
        </p:nvSpPr>
        <p:spPr>
          <a:xfrm>
            <a:off x="5324074" y="3962393"/>
            <a:ext cx="124433" cy="1524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5A3361-0D18-4A54-B724-ACC40FD0CCB3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5386291" y="4114800"/>
            <a:ext cx="0" cy="1444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2C1515-6772-4ED8-A810-3FFD3F8922F3}"/>
              </a:ext>
            </a:extLst>
          </p:cNvPr>
          <p:cNvGrpSpPr/>
          <p:nvPr/>
        </p:nvGrpSpPr>
        <p:grpSpPr>
          <a:xfrm>
            <a:off x="3586770" y="4087853"/>
            <a:ext cx="1743601" cy="85111"/>
            <a:chOff x="5359804" y="4101416"/>
            <a:chExt cx="1935852" cy="7769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F26139-4DA5-4E8A-BADE-200EC267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084B4B-87FE-427C-B978-D9EC1C059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9761F2-5C68-45BD-BAF3-6EBEAFF1DE32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03ED92C-1948-4857-9E28-448CF478036F}"/>
              </a:ext>
            </a:extLst>
          </p:cNvPr>
          <p:cNvSpPr txBox="1"/>
          <p:nvPr/>
        </p:nvSpPr>
        <p:spPr>
          <a:xfrm>
            <a:off x="4262819" y="3935830"/>
            <a:ext cx="432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A22E6E-1BE0-4A0A-B90D-E9BE620AF92F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3526872" y="2417886"/>
            <a:ext cx="2638827" cy="726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E329DD-18E9-4F6E-B844-AB37228C7A53}"/>
              </a:ext>
            </a:extLst>
          </p:cNvPr>
          <p:cNvSpPr/>
          <p:nvPr/>
        </p:nvSpPr>
        <p:spPr>
          <a:xfrm>
            <a:off x="6165699" y="2265486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3DFF91-D214-4183-8D84-48C80D2596CA}"/>
              </a:ext>
            </a:extLst>
          </p:cNvPr>
          <p:cNvSpPr/>
          <p:nvPr/>
        </p:nvSpPr>
        <p:spPr>
          <a:xfrm>
            <a:off x="6564248" y="2570286"/>
            <a:ext cx="107415" cy="45398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6F941EA-4AAB-4C0F-A457-E70D35F450DA}"/>
              </a:ext>
            </a:extLst>
          </p:cNvPr>
          <p:cNvCxnSpPr>
            <a:cxnSpLocks/>
          </p:cNvCxnSpPr>
          <p:nvPr/>
        </p:nvCxnSpPr>
        <p:spPr>
          <a:xfrm>
            <a:off x="6681549" y="2656078"/>
            <a:ext cx="116054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171A0C4-736B-4E08-A701-1711E0606BED}"/>
              </a:ext>
            </a:extLst>
          </p:cNvPr>
          <p:cNvSpPr/>
          <p:nvPr/>
        </p:nvSpPr>
        <p:spPr>
          <a:xfrm>
            <a:off x="7842098" y="2497485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:PlannerStorage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7C3D99-52FE-44AE-82A2-1CC51EA4B8DB}"/>
              </a:ext>
            </a:extLst>
          </p:cNvPr>
          <p:cNvSpPr/>
          <p:nvPr/>
        </p:nvSpPr>
        <p:spPr>
          <a:xfrm>
            <a:off x="8238026" y="2802286"/>
            <a:ext cx="107415" cy="21544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55E8BB-8D0C-4A11-8D38-228E21912E22}"/>
              </a:ext>
            </a:extLst>
          </p:cNvPr>
          <p:cNvSpPr txBox="1"/>
          <p:nvPr/>
        </p:nvSpPr>
        <p:spPr>
          <a:xfrm>
            <a:off x="4533747" y="2212524"/>
            <a:ext cx="79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Planner()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B2009D-9FA1-47A9-A1F8-8C153A023AF2}"/>
              </a:ext>
            </a:extLst>
          </p:cNvPr>
          <p:cNvSpPr txBox="1"/>
          <p:nvPr/>
        </p:nvSpPr>
        <p:spPr>
          <a:xfrm>
            <a:off x="6713937" y="2604891"/>
            <a:ext cx="1109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PlannerStorage()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55B89A4-E0C5-4D2E-BCE6-7840C059468E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6617956" y="3024266"/>
            <a:ext cx="4942" cy="251494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0CC9B7-1540-4039-858A-CC901A517C7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291734" y="3017730"/>
            <a:ext cx="0" cy="23852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D6890F5-78EE-4E20-BCB8-2D7D5A520DC3}"/>
              </a:ext>
            </a:extLst>
          </p:cNvPr>
          <p:cNvCxnSpPr>
            <a:cxnSpLocks/>
          </p:cNvCxnSpPr>
          <p:nvPr/>
        </p:nvCxnSpPr>
        <p:spPr>
          <a:xfrm flipV="1">
            <a:off x="3595026" y="4352579"/>
            <a:ext cx="2958174" cy="609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7783DE4-670B-42E8-AC7A-82BFEBF9F05F}"/>
              </a:ext>
            </a:extLst>
          </p:cNvPr>
          <p:cNvSpPr/>
          <p:nvPr/>
        </p:nvSpPr>
        <p:spPr>
          <a:xfrm>
            <a:off x="6552169" y="4346041"/>
            <a:ext cx="116386" cy="1056907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286318C-7674-48AB-9F63-935D6F818837}"/>
              </a:ext>
            </a:extLst>
          </p:cNvPr>
          <p:cNvSpPr txBox="1"/>
          <p:nvPr/>
        </p:nvSpPr>
        <p:spPr>
          <a:xfrm>
            <a:off x="3954777" y="4316454"/>
            <a:ext cx="2256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552E860-3483-4238-893D-69396BF9EC0C}"/>
              </a:ext>
            </a:extLst>
          </p:cNvPr>
          <p:cNvCxnSpPr>
            <a:cxnSpLocks/>
          </p:cNvCxnSpPr>
          <p:nvPr/>
        </p:nvCxnSpPr>
        <p:spPr>
          <a:xfrm>
            <a:off x="6678553" y="5034761"/>
            <a:ext cx="155104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DA94F6B-DFB8-461D-9320-EB0A3B268B9A}"/>
              </a:ext>
            </a:extLst>
          </p:cNvPr>
          <p:cNvSpPr/>
          <p:nvPr/>
        </p:nvSpPr>
        <p:spPr>
          <a:xfrm>
            <a:off x="8219057" y="5029200"/>
            <a:ext cx="126384" cy="274341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4759F62-428B-4667-938A-8E51AD6130C5}"/>
              </a:ext>
            </a:extLst>
          </p:cNvPr>
          <p:cNvSpPr txBox="1"/>
          <p:nvPr/>
        </p:nvSpPr>
        <p:spPr>
          <a:xfrm>
            <a:off x="6879326" y="5007964"/>
            <a:ext cx="12046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writeToFile(data : String)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69F6679-006B-47E0-942A-F622E3FB6DBB}"/>
              </a:ext>
            </a:extLst>
          </p:cNvPr>
          <p:cNvCxnSpPr>
            <a:cxnSpLocks/>
            <a:endCxn id="188" idx="1"/>
          </p:cNvCxnSpPr>
          <p:nvPr/>
        </p:nvCxnSpPr>
        <p:spPr>
          <a:xfrm>
            <a:off x="3595026" y="5565718"/>
            <a:ext cx="42609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0C966DA-73B0-4070-B317-E313144BA720}"/>
              </a:ext>
            </a:extLst>
          </p:cNvPr>
          <p:cNvSpPr/>
          <p:nvPr/>
        </p:nvSpPr>
        <p:spPr>
          <a:xfrm>
            <a:off x="7855978" y="5457996"/>
            <a:ext cx="900520" cy="2154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:CommandResult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661E8E7-423B-45AD-8331-3ADF47DDB951}"/>
              </a:ext>
            </a:extLst>
          </p:cNvPr>
          <p:cNvSpPr/>
          <p:nvPr/>
        </p:nvSpPr>
        <p:spPr>
          <a:xfrm>
            <a:off x="8238026" y="5673439"/>
            <a:ext cx="126384" cy="18127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D13F901-06F0-4D2C-89A4-4E2BB0C15672}"/>
              </a:ext>
            </a:extLst>
          </p:cNvPr>
          <p:cNvSpPr txBox="1"/>
          <p:nvPr/>
        </p:nvSpPr>
        <p:spPr>
          <a:xfrm>
            <a:off x="4050791" y="5352178"/>
            <a:ext cx="2165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CommandResult(feedbackToUser : String)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EA52D25-14FA-42A5-83E5-D8C563323617}"/>
              </a:ext>
            </a:extLst>
          </p:cNvPr>
          <p:cNvCxnSpPr>
            <a:cxnSpLocks/>
          </p:cNvCxnSpPr>
          <p:nvPr/>
        </p:nvCxnSpPr>
        <p:spPr>
          <a:xfrm>
            <a:off x="8305225" y="5854712"/>
            <a:ext cx="0" cy="92708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FCD730F-F986-46F5-9F12-953DAD5EB69A}"/>
              </a:ext>
            </a:extLst>
          </p:cNvPr>
          <p:cNvGrpSpPr/>
          <p:nvPr/>
        </p:nvGrpSpPr>
        <p:grpSpPr>
          <a:xfrm>
            <a:off x="3586770" y="5834497"/>
            <a:ext cx="4710200" cy="76014"/>
            <a:chOff x="3586770" y="5834497"/>
            <a:chExt cx="4710200" cy="76014"/>
          </a:xfrm>
        </p:grpSpPr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C101A-6E61-4090-9625-44B002B04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9072" y="5857427"/>
              <a:ext cx="4687898" cy="2030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8A7A3A7-8331-4027-A8B4-6272DB6E5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770" y="5834497"/>
              <a:ext cx="84432" cy="450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4AE8481-889B-4986-8853-CB30B33A2F9B}"/>
                </a:ext>
              </a:extLst>
            </p:cNvPr>
            <p:cNvCxnSpPr>
              <a:cxnSpLocks/>
            </p:cNvCxnSpPr>
            <p:nvPr/>
          </p:nvCxnSpPr>
          <p:spPr>
            <a:xfrm>
              <a:off x="3592215" y="5879572"/>
              <a:ext cx="78987" cy="309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8337A21-3AE6-401D-8358-BB9B8C63A643}"/>
              </a:ext>
            </a:extLst>
          </p:cNvPr>
          <p:cNvSpPr txBox="1"/>
          <p:nvPr/>
        </p:nvSpPr>
        <p:spPr>
          <a:xfrm>
            <a:off x="4687948" y="5688796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4BEE43-111F-482D-BD07-2C06E4F5CAFA}"/>
              </a:ext>
            </a:extLst>
          </p:cNvPr>
          <p:cNvSpPr txBox="1"/>
          <p:nvPr/>
        </p:nvSpPr>
        <p:spPr>
          <a:xfrm>
            <a:off x="3745585" y="5950341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F8C092-7133-4FD3-8A79-79B1622BA7B8}"/>
              </a:ext>
            </a:extLst>
          </p:cNvPr>
          <p:cNvGrpSpPr/>
          <p:nvPr/>
        </p:nvGrpSpPr>
        <p:grpSpPr>
          <a:xfrm>
            <a:off x="-5856" y="6130676"/>
            <a:ext cx="3455771" cy="158815"/>
            <a:chOff x="-1060" y="6165785"/>
            <a:chExt cx="3455771" cy="158815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9E1E46D9-B7BC-4FB8-8F48-BAEB4367C5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94" y="6259113"/>
              <a:ext cx="3439417" cy="0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F91D808-47EC-443D-8A7C-F9BB8EEE4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60" y="6165785"/>
              <a:ext cx="144459" cy="9688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72D3995-E974-44B2-BA3F-9DC98C9B21B6}"/>
                </a:ext>
              </a:extLst>
            </p:cNvPr>
            <p:cNvCxnSpPr>
              <a:cxnSpLocks/>
            </p:cNvCxnSpPr>
            <p:nvPr/>
          </p:nvCxnSpPr>
          <p:spPr>
            <a:xfrm>
              <a:off x="2933" y="6262667"/>
              <a:ext cx="114483" cy="6193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27E07F9D-1144-4CA6-910F-88430DB0164C}"/>
              </a:ext>
            </a:extLst>
          </p:cNvPr>
          <p:cNvSpPr txBox="1"/>
          <p:nvPr/>
        </p:nvSpPr>
        <p:spPr>
          <a:xfrm>
            <a:off x="1246510" y="6043669"/>
            <a:ext cx="45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result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521BC5C-BED6-47F0-8DD4-052D20909C5C}"/>
              </a:ext>
            </a:extLst>
          </p:cNvPr>
          <p:cNvSpPr/>
          <p:nvPr/>
        </p:nvSpPr>
        <p:spPr>
          <a:xfrm>
            <a:off x="2986014" y="4523222"/>
            <a:ext cx="4176197" cy="419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222" name="Rectangle: Single Corner Snipped 221">
            <a:extLst>
              <a:ext uri="{FF2B5EF4-FFF2-40B4-BE49-F238E27FC236}">
                <a16:creationId xmlns:a16="http://schemas.microsoft.com/office/drawing/2014/main" id="{F9F0B843-5E9C-4B4D-A0BC-5910E297038B}"/>
              </a:ext>
            </a:extLst>
          </p:cNvPr>
          <p:cNvSpPr/>
          <p:nvPr/>
        </p:nvSpPr>
        <p:spPr>
          <a:xfrm rot="10800000" flipH="1">
            <a:off x="2995158" y="4530383"/>
            <a:ext cx="335712" cy="206117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03D9480-8AE7-4EA5-92B5-295514DD7C81}"/>
              </a:ext>
            </a:extLst>
          </p:cNvPr>
          <p:cNvSpPr txBox="1"/>
          <p:nvPr/>
        </p:nvSpPr>
        <p:spPr>
          <a:xfrm>
            <a:off x="2964893" y="4515860"/>
            <a:ext cx="306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ref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C4675AC-3B62-447B-91DD-68786DBA4520}"/>
              </a:ext>
            </a:extLst>
          </p:cNvPr>
          <p:cNvSpPr txBox="1"/>
          <p:nvPr/>
        </p:nvSpPr>
        <p:spPr>
          <a:xfrm>
            <a:off x="4820756" y="4506442"/>
            <a:ext cx="494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71377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768C3-1E4F-4287-9B87-C916DFE63DCD}"/>
              </a:ext>
            </a:extLst>
          </p:cNvPr>
          <p:cNvSpPr txBox="1"/>
          <p:nvPr/>
        </p:nvSpPr>
        <p:spPr>
          <a:xfrm>
            <a:off x="3676308" y="4119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2B809-3FFE-466B-8BDE-A63EF975FA2B}"/>
              </a:ext>
            </a:extLst>
          </p:cNvPr>
          <p:cNvSpPr/>
          <p:nvPr/>
        </p:nvSpPr>
        <p:spPr>
          <a:xfrm>
            <a:off x="152400" y="990600"/>
            <a:ext cx="8839200" cy="545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5AFAD9F-965D-4953-812E-C776B2081200}"/>
              </a:ext>
            </a:extLst>
          </p:cNvPr>
          <p:cNvSpPr/>
          <p:nvPr/>
        </p:nvSpPr>
        <p:spPr>
          <a:xfrm rot="10800000" flipH="1">
            <a:off x="152400" y="990598"/>
            <a:ext cx="990600" cy="30480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318B4-36AD-4B6A-AB2D-AA1957AE13E2}"/>
              </a:ext>
            </a:extLst>
          </p:cNvPr>
          <p:cNvSpPr txBox="1"/>
          <p:nvPr/>
        </p:nvSpPr>
        <p:spPr>
          <a:xfrm>
            <a:off x="304800" y="103527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sd conflict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B7052-9D53-4074-8220-1E593FBD6C71}"/>
              </a:ext>
            </a:extLst>
          </p:cNvPr>
          <p:cNvSpPr/>
          <p:nvPr/>
        </p:nvSpPr>
        <p:spPr>
          <a:xfrm>
            <a:off x="5777768" y="1121127"/>
            <a:ext cx="9144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6FB27-7E28-4EDD-A278-F06462702060}"/>
              </a:ext>
            </a:extLst>
          </p:cNvPr>
          <p:cNvSpPr/>
          <p:nvPr/>
        </p:nvSpPr>
        <p:spPr>
          <a:xfrm>
            <a:off x="744362" y="2158311"/>
            <a:ext cx="7467594" cy="3937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95BA3D-30AC-49CC-9B6A-DFF445E9FABB}"/>
              </a:ext>
            </a:extLst>
          </p:cNvPr>
          <p:cNvSpPr/>
          <p:nvPr/>
        </p:nvSpPr>
        <p:spPr>
          <a:xfrm>
            <a:off x="1325797" y="3441452"/>
            <a:ext cx="6172198" cy="2339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2964A-366F-4CF0-9478-FE5D52967F5C}"/>
              </a:ext>
            </a:extLst>
          </p:cNvPr>
          <p:cNvCxnSpPr>
            <a:cxnSpLocks/>
          </p:cNvCxnSpPr>
          <p:nvPr/>
        </p:nvCxnSpPr>
        <p:spPr>
          <a:xfrm>
            <a:off x="6215322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644D0299-ED0A-421D-821D-E6F47A5732BC}"/>
              </a:ext>
            </a:extLst>
          </p:cNvPr>
          <p:cNvSpPr/>
          <p:nvPr/>
        </p:nvSpPr>
        <p:spPr>
          <a:xfrm rot="10800000" flipH="1">
            <a:off x="767770" y="2165301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47885-D012-4238-A356-FDB672DC770D}"/>
              </a:ext>
            </a:extLst>
          </p:cNvPr>
          <p:cNvSpPr txBox="1"/>
          <p:nvPr/>
        </p:nvSpPr>
        <p:spPr>
          <a:xfrm>
            <a:off x="758954" y="2160198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A1F32-3908-43B5-BA66-A924463BCD5E}"/>
              </a:ext>
            </a:extLst>
          </p:cNvPr>
          <p:cNvSpPr txBox="1"/>
          <p:nvPr/>
        </p:nvSpPr>
        <p:spPr>
          <a:xfrm>
            <a:off x="1095294" y="2169348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[hasTimeConflict &amp;&amp; !allowConflict]</a:t>
            </a:r>
          </a:p>
        </p:txBody>
      </p:sp>
      <p:cxnSp>
        <p:nvCxnSpPr>
          <p:cNvPr id="15" name="Curved Connector 16">
            <a:extLst>
              <a:ext uri="{FF2B5EF4-FFF2-40B4-BE49-F238E27FC236}">
                <a16:creationId xmlns:a16="http://schemas.microsoft.com/office/drawing/2014/main" id="{A90629A6-EA57-4371-814F-856868FEA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59541" y="1514608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182A9-B4F1-43AC-B7F6-853626A391EB}"/>
              </a:ext>
            </a:extLst>
          </p:cNvPr>
          <p:cNvSpPr/>
          <p:nvPr/>
        </p:nvSpPr>
        <p:spPr>
          <a:xfrm>
            <a:off x="6160656" y="1624489"/>
            <a:ext cx="117301" cy="284655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9B6E8-4EE9-4B5C-A36F-9E4566FBA90A}"/>
              </a:ext>
            </a:extLst>
          </p:cNvPr>
          <p:cNvSpPr txBox="1"/>
          <p:nvPr/>
        </p:nvSpPr>
        <p:spPr>
          <a:xfrm>
            <a:off x="6460459" y="1425927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hasTimeConflict(event : Event)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2E6438-88D1-4004-9F0A-413CD9304664}"/>
              </a:ext>
            </a:extLst>
          </p:cNvPr>
          <p:cNvGrpSpPr/>
          <p:nvPr/>
        </p:nvGrpSpPr>
        <p:grpSpPr>
          <a:xfrm>
            <a:off x="6192649" y="1907086"/>
            <a:ext cx="113349" cy="229735"/>
            <a:chOff x="892968" y="2808822"/>
            <a:chExt cx="113349" cy="22973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F727AF-FE4E-4B89-B017-4C2D83935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1B5807-B917-4C9D-AE1D-94719C93931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16">
              <a:extLst>
                <a:ext uri="{FF2B5EF4-FFF2-40B4-BE49-F238E27FC236}">
                  <a16:creationId xmlns:a16="http://schemas.microsoft.com/office/drawing/2014/main" id="{9D81BB0B-EF4B-42C5-9299-FE89DC74C6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4924B6E-F5AE-45E2-8CE0-3C3121B2167D}"/>
              </a:ext>
            </a:extLst>
          </p:cNvPr>
          <p:cNvSpPr txBox="1"/>
          <p:nvPr/>
        </p:nvSpPr>
        <p:spPr>
          <a:xfrm>
            <a:off x="6460459" y="1880670"/>
            <a:ext cx="857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hasTimeConflict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098EE5-B021-45BC-BB49-2ED91D6A73C9}"/>
              </a:ext>
            </a:extLst>
          </p:cNvPr>
          <p:cNvSpPr/>
          <p:nvPr/>
        </p:nvSpPr>
        <p:spPr>
          <a:xfrm>
            <a:off x="2345153" y="1146310"/>
            <a:ext cx="990601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:PlannerCommand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197FCF-7205-4818-A3F7-8163D7DE52E7}"/>
              </a:ext>
            </a:extLst>
          </p:cNvPr>
          <p:cNvCxnSpPr>
            <a:cxnSpLocks/>
          </p:cNvCxnSpPr>
          <p:nvPr/>
        </p:nvCxnSpPr>
        <p:spPr>
          <a:xfrm>
            <a:off x="2819400" y="1447798"/>
            <a:ext cx="0" cy="531876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urved Connector 16">
            <a:extLst>
              <a:ext uri="{FF2B5EF4-FFF2-40B4-BE49-F238E27FC236}">
                <a16:creationId xmlns:a16="http://schemas.microsoft.com/office/drawing/2014/main" id="{C753C369-D842-42C7-AD83-4999D836ED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0541" y="2475989"/>
            <a:ext cx="162613" cy="57149"/>
          </a:xfrm>
          <a:prstGeom prst="curvedConnector4">
            <a:avLst>
              <a:gd name="adj1" fmla="val 6204"/>
              <a:gd name="adj2" fmla="val 500007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582F854-F2A1-4154-A283-84DDA279DD48}"/>
              </a:ext>
            </a:extLst>
          </p:cNvPr>
          <p:cNvSpPr/>
          <p:nvPr/>
        </p:nvSpPr>
        <p:spPr>
          <a:xfrm>
            <a:off x="2763122" y="2578876"/>
            <a:ext cx="117300" cy="54532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32E2C-3EB6-4334-97CC-09C3B0876834}"/>
              </a:ext>
            </a:extLst>
          </p:cNvPr>
          <p:cNvSpPr txBox="1"/>
          <p:nvPr/>
        </p:nvSpPr>
        <p:spPr>
          <a:xfrm>
            <a:off x="3033455" y="2342241"/>
            <a:ext cx="152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getReplyFromPrompt()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717D88-1D88-4439-BFA4-72D76B303CEF}"/>
              </a:ext>
            </a:extLst>
          </p:cNvPr>
          <p:cNvCxnSpPr>
            <a:cxnSpLocks/>
          </p:cNvCxnSpPr>
          <p:nvPr/>
        </p:nvCxnSpPr>
        <p:spPr>
          <a:xfrm>
            <a:off x="2880422" y="2667000"/>
            <a:ext cx="92187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01E4CCC-A59A-4D47-BEC6-A4BD9BFDAACC}"/>
              </a:ext>
            </a:extLst>
          </p:cNvPr>
          <p:cNvSpPr/>
          <p:nvPr/>
        </p:nvSpPr>
        <p:spPr>
          <a:xfrm>
            <a:off x="3803022" y="2556026"/>
            <a:ext cx="608874" cy="2219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:Prompt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7B7CB3-6402-4777-902C-B49C9E840D0B}"/>
              </a:ext>
            </a:extLst>
          </p:cNvPr>
          <p:cNvSpPr/>
          <p:nvPr/>
        </p:nvSpPr>
        <p:spPr>
          <a:xfrm>
            <a:off x="4031589" y="2777974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9BC253-2D37-4C75-9477-9F701358FCE7}"/>
              </a:ext>
            </a:extLst>
          </p:cNvPr>
          <p:cNvCxnSpPr>
            <a:cxnSpLocks/>
          </p:cNvCxnSpPr>
          <p:nvPr/>
        </p:nvCxnSpPr>
        <p:spPr>
          <a:xfrm>
            <a:off x="4097523" y="2870373"/>
            <a:ext cx="565" cy="37175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6A05A10-D121-475E-802C-029DCDD3E28B}"/>
              </a:ext>
            </a:extLst>
          </p:cNvPr>
          <p:cNvSpPr/>
          <p:nvPr/>
        </p:nvSpPr>
        <p:spPr>
          <a:xfrm>
            <a:off x="4038873" y="2936277"/>
            <a:ext cx="117300" cy="9239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26605A-5966-4BA0-9AE2-C547E74660CE}"/>
              </a:ext>
            </a:extLst>
          </p:cNvPr>
          <p:cNvCxnSpPr>
            <a:cxnSpLocks/>
          </p:cNvCxnSpPr>
          <p:nvPr/>
        </p:nvCxnSpPr>
        <p:spPr>
          <a:xfrm flipV="1">
            <a:off x="2903095" y="2936277"/>
            <a:ext cx="1135778" cy="93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08BAA1-7057-4374-8039-BAB5C0B4C2CE}"/>
              </a:ext>
            </a:extLst>
          </p:cNvPr>
          <p:cNvSpPr txBox="1"/>
          <p:nvPr/>
        </p:nvSpPr>
        <p:spPr>
          <a:xfrm>
            <a:off x="3152250" y="2742283"/>
            <a:ext cx="645051" cy="21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getReply()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15DB380-FBE0-4431-82AD-E8F3C7A62DCC}"/>
              </a:ext>
            </a:extLst>
          </p:cNvPr>
          <p:cNvGrpSpPr/>
          <p:nvPr/>
        </p:nvGrpSpPr>
        <p:grpSpPr>
          <a:xfrm>
            <a:off x="2882882" y="2996657"/>
            <a:ext cx="1160541" cy="87336"/>
            <a:chOff x="5359804" y="4101416"/>
            <a:chExt cx="1935852" cy="7769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5ABD52D-05C4-43C0-9C92-4E8CCBD50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970" y="4124482"/>
              <a:ext cx="1926686" cy="13783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2455DA-A1EE-422B-A99B-441F86A0E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804" y="4101416"/>
              <a:ext cx="93742" cy="380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87C117-B494-4F93-9E1A-B53A40708F30}"/>
                </a:ext>
              </a:extLst>
            </p:cNvPr>
            <p:cNvCxnSpPr>
              <a:cxnSpLocks/>
            </p:cNvCxnSpPr>
            <p:nvPr/>
          </p:nvCxnSpPr>
          <p:spPr>
            <a:xfrm>
              <a:off x="5362042" y="4139513"/>
              <a:ext cx="93600" cy="3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7BD2CA-749B-41A6-859D-F12F3472BD1E}"/>
              </a:ext>
            </a:extLst>
          </p:cNvPr>
          <p:cNvSpPr txBox="1"/>
          <p:nvPr/>
        </p:nvSpPr>
        <p:spPr>
          <a:xfrm>
            <a:off x="3288216" y="3010073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4F5416-C0DB-44FE-9A80-9F3356F3CB02}"/>
              </a:ext>
            </a:extLst>
          </p:cNvPr>
          <p:cNvGrpSpPr/>
          <p:nvPr/>
        </p:nvGrpSpPr>
        <p:grpSpPr>
          <a:xfrm>
            <a:off x="2797632" y="3119172"/>
            <a:ext cx="113349" cy="229735"/>
            <a:chOff x="892968" y="2808822"/>
            <a:chExt cx="113349" cy="22973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E4A6FC4-75F5-4FAA-9912-F59D13BB8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250" y="2899492"/>
              <a:ext cx="79067" cy="645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855BCF-1974-49C8-87A2-D3A1E0624CC6}"/>
                </a:ext>
              </a:extLst>
            </p:cNvPr>
            <p:cNvCxnSpPr>
              <a:cxnSpLocks/>
            </p:cNvCxnSpPr>
            <p:nvPr/>
          </p:nvCxnSpPr>
          <p:spPr>
            <a:xfrm>
              <a:off x="927310" y="2971435"/>
              <a:ext cx="78948" cy="6712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6">
              <a:extLst>
                <a:ext uri="{FF2B5EF4-FFF2-40B4-BE49-F238E27FC236}">
                  <a16:creationId xmlns:a16="http://schemas.microsoft.com/office/drawing/2014/main" id="{7F22EC01-DC7D-4A71-BA4D-45F25A8A9EF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0236" y="2861554"/>
              <a:ext cx="162613" cy="57149"/>
            </a:xfrm>
            <a:prstGeom prst="curvedConnector4">
              <a:avLst>
                <a:gd name="adj1" fmla="val 6204"/>
                <a:gd name="adj2" fmla="val 500007"/>
              </a:avLst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3C33873-36BD-4E4C-A5A3-D557CE31FDF3}"/>
              </a:ext>
            </a:extLst>
          </p:cNvPr>
          <p:cNvSpPr txBox="1"/>
          <p:nvPr/>
        </p:nvSpPr>
        <p:spPr>
          <a:xfrm>
            <a:off x="2993960" y="3160104"/>
            <a:ext cx="419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reply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96736-59C8-4FCD-B80A-5F232C57D76E}"/>
              </a:ext>
            </a:extLst>
          </p:cNvPr>
          <p:cNvSpPr txBox="1"/>
          <p:nvPr/>
        </p:nvSpPr>
        <p:spPr>
          <a:xfrm>
            <a:off x="1737665" y="3718317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opt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208C6B7D-70D5-487E-8F37-26AF47CAF407}"/>
              </a:ext>
            </a:extLst>
          </p:cNvPr>
          <p:cNvSpPr/>
          <p:nvPr/>
        </p:nvSpPr>
        <p:spPr>
          <a:xfrm rot="10800000" flipH="1">
            <a:off x="1321925" y="3456417"/>
            <a:ext cx="375230" cy="25354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3DB486-E98F-49EB-B1A3-5E2F6E95B998}"/>
              </a:ext>
            </a:extLst>
          </p:cNvPr>
          <p:cNvSpPr txBox="1"/>
          <p:nvPr/>
        </p:nvSpPr>
        <p:spPr>
          <a:xfrm>
            <a:off x="1324977" y="3450555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0136B3-FA12-4A59-B278-772B3EE77AE6}"/>
              </a:ext>
            </a:extLst>
          </p:cNvPr>
          <p:cNvSpPr txBox="1"/>
          <p:nvPr/>
        </p:nvSpPr>
        <p:spPr>
          <a:xfrm>
            <a:off x="1643195" y="3450487"/>
            <a:ext cx="1765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[reply.equals(“yes”)]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2044AA-851F-4290-8B77-F0C5ADF1E3F5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1325797" y="4611228"/>
            <a:ext cx="61721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471C29-3760-482A-A807-F82BA3E4CC86}"/>
              </a:ext>
            </a:extLst>
          </p:cNvPr>
          <p:cNvCxnSpPr>
            <a:cxnSpLocks/>
          </p:cNvCxnSpPr>
          <p:nvPr/>
        </p:nvCxnSpPr>
        <p:spPr>
          <a:xfrm flipV="1">
            <a:off x="2827279" y="3709965"/>
            <a:ext cx="3333377" cy="1749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7EC9F08-290B-4FF4-94DA-0C66AF5CDE4C}"/>
              </a:ext>
            </a:extLst>
          </p:cNvPr>
          <p:cNvSpPr/>
          <p:nvPr/>
        </p:nvSpPr>
        <p:spPr>
          <a:xfrm>
            <a:off x="6160657" y="3709965"/>
            <a:ext cx="117300" cy="633434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B3E57B-00FD-478E-BCF4-17F993C923B9}"/>
              </a:ext>
            </a:extLst>
          </p:cNvPr>
          <p:cNvSpPr txBox="1"/>
          <p:nvPr/>
        </p:nvSpPr>
        <p:spPr>
          <a:xfrm>
            <a:off x="3567323" y="3516541"/>
            <a:ext cx="2252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addEvent(event : Event, allowConflict : boolean)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451F64-7B75-45B5-8CB6-36E7328517EB}"/>
              </a:ext>
            </a:extLst>
          </p:cNvPr>
          <p:cNvSpPr txBox="1"/>
          <p:nvPr/>
        </p:nvSpPr>
        <p:spPr>
          <a:xfrm>
            <a:off x="1646243" y="4599863"/>
            <a:ext cx="457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[else]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DD88D8-EDD9-4F03-8DF6-DB477ED77CD2}"/>
              </a:ext>
            </a:extLst>
          </p:cNvPr>
          <p:cNvSpPr txBox="1"/>
          <p:nvPr/>
        </p:nvSpPr>
        <p:spPr>
          <a:xfrm>
            <a:off x="1762119" y="4833606"/>
            <a:ext cx="709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1C427C3-DEF9-4D00-ACA1-8167C8E1A210}"/>
              </a:ext>
            </a:extLst>
          </p:cNvPr>
          <p:cNvGrpSpPr/>
          <p:nvPr/>
        </p:nvGrpSpPr>
        <p:grpSpPr>
          <a:xfrm>
            <a:off x="381004" y="4960393"/>
            <a:ext cx="2449891" cy="143144"/>
            <a:chOff x="381004" y="4960393"/>
            <a:chExt cx="2449891" cy="143144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4E96FC6-B999-47E3-AAE2-1866492E2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550" y="5024005"/>
              <a:ext cx="2438345" cy="4276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73066C-8D47-426D-950E-F8B941AD6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" y="4960393"/>
              <a:ext cx="118077" cy="7018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EB0F5-1C9C-475F-A8E3-041930A5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83823" y="5030580"/>
              <a:ext cx="117898" cy="7295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A55581-2724-4465-8C6A-58FFD769E3C3}"/>
              </a:ext>
            </a:extLst>
          </p:cNvPr>
          <p:cNvGrpSpPr/>
          <p:nvPr/>
        </p:nvGrpSpPr>
        <p:grpSpPr>
          <a:xfrm>
            <a:off x="2814885" y="2203047"/>
            <a:ext cx="3388769" cy="107146"/>
            <a:chOff x="2814885" y="2203047"/>
            <a:chExt cx="3388769" cy="10714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8E8EA04-53AD-4730-9505-668212522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0895" y="2246826"/>
              <a:ext cx="3372759" cy="8585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6F9E168-868E-430B-AC90-DA119B86F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4885" y="2203047"/>
              <a:ext cx="87868" cy="5570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E897322-8D46-42FF-A0F1-04E5DA2C4D4C}"/>
                </a:ext>
              </a:extLst>
            </p:cNvPr>
            <p:cNvCxnSpPr>
              <a:cxnSpLocks/>
            </p:cNvCxnSpPr>
            <p:nvPr/>
          </p:nvCxnSpPr>
          <p:spPr>
            <a:xfrm>
              <a:off x="2818794" y="2258756"/>
              <a:ext cx="90290" cy="514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E4D02DB-DDE1-4D7E-AD78-AB899B1773C8}"/>
              </a:ext>
            </a:extLst>
          </p:cNvPr>
          <p:cNvSpPr txBox="1"/>
          <p:nvPr/>
        </p:nvSpPr>
        <p:spPr>
          <a:xfrm>
            <a:off x="4957056" y="2202471"/>
            <a:ext cx="683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exception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BEA755-97D3-4B0A-88D1-23114AFEFBE0}"/>
              </a:ext>
            </a:extLst>
          </p:cNvPr>
          <p:cNvSpPr txBox="1"/>
          <p:nvPr/>
        </p:nvSpPr>
        <p:spPr>
          <a:xfrm>
            <a:off x="3918330" y="2966222"/>
            <a:ext cx="41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78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CA885-18E2-428F-8593-CFA450082204}"/>
              </a:ext>
            </a:extLst>
          </p:cNvPr>
          <p:cNvSpPr txBox="1"/>
          <p:nvPr/>
        </p:nvSpPr>
        <p:spPr>
          <a:xfrm>
            <a:off x="3810000" y="1244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Planner add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8B8C70-7EFD-4E97-A7D4-54CFAA6BCDBC}"/>
              </a:ext>
            </a:extLst>
          </p:cNvPr>
          <p:cNvGrpSpPr/>
          <p:nvPr/>
        </p:nvGrpSpPr>
        <p:grpSpPr>
          <a:xfrm>
            <a:off x="2828290" y="5352050"/>
            <a:ext cx="3276600" cy="1295400"/>
            <a:chOff x="3556928" y="2514600"/>
            <a:chExt cx="2539072" cy="1828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F819EB-BEDD-48E0-905B-41982292804A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Planner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D8C525-92CC-42DB-B113-BAC0CF257CD6}"/>
                </a:ext>
              </a:extLst>
            </p:cNvPr>
            <p:cNvSpPr/>
            <p:nvPr/>
          </p:nvSpPr>
          <p:spPr>
            <a:xfrm>
              <a:off x="3556928" y="2971800"/>
              <a:ext cx="2539072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algn="ctr">
                <a:buFontTx/>
                <a:buChar char="-"/>
              </a:pPr>
              <a:r>
                <a:rPr lang="en-SG" sz="1100" u="sng" dirty="0" err="1"/>
                <a:t>scheduleOfAllDates</a:t>
              </a:r>
              <a:r>
                <a:rPr lang="en-SG" sz="1100" u="sng" dirty="0"/>
                <a:t>: </a:t>
              </a:r>
              <a:r>
                <a:rPr lang="en-SG" sz="1100" u="sng" dirty="0" err="1"/>
                <a:t>ArrayList</a:t>
              </a:r>
              <a:r>
                <a:rPr lang="en-SG" sz="1100" u="sng" dirty="0"/>
                <a:t>&lt;Event&gt;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54EBB5-8D0A-4997-AE33-658317E23FC3}"/>
                </a:ext>
              </a:extLst>
            </p:cNvPr>
            <p:cNvSpPr/>
            <p:nvPr/>
          </p:nvSpPr>
          <p:spPr>
            <a:xfrm>
              <a:off x="3556928" y="3352800"/>
              <a:ext cx="2539072" cy="9906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Planner(</a:t>
              </a:r>
              <a:r>
                <a:rPr lang="en-SG" sz="1100" dirty="0" err="1"/>
                <a:t>moduleList</a:t>
              </a:r>
              <a:r>
                <a:rPr lang="en-SG" sz="1100" dirty="0"/>
                <a:t>: </a:t>
              </a:r>
              <a:r>
                <a:rPr lang="en-SG" sz="1100" dirty="0" err="1"/>
                <a:t>ModuleList</a:t>
              </a:r>
              <a:r>
                <a:rPr lang="en-SG" sz="1100" dirty="0"/>
                <a:t>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hasTimeConflict</a:t>
              </a:r>
              <a:r>
                <a:rPr lang="en-SG" sz="1100" dirty="0"/>
                <a:t>(</a:t>
              </a:r>
              <a:r>
                <a:rPr lang="en-SG" sz="1100" dirty="0" err="1"/>
                <a:t>eventToBeAdded</a:t>
              </a:r>
              <a:r>
                <a:rPr lang="en-SG" sz="1100" dirty="0"/>
                <a:t>: Event): Boolean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filterPlanner</a:t>
              </a:r>
              <a:r>
                <a:rPr lang="en-SG" sz="1100" dirty="0"/>
                <a:t>(date: String): </a:t>
              </a:r>
              <a:r>
                <a:rPr lang="en-SG" sz="1100" dirty="0" err="1"/>
                <a:t>ArrayList</a:t>
              </a:r>
              <a:r>
                <a:rPr lang="en-SG" sz="1100" dirty="0"/>
                <a:t>&lt;Event&gt;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46C47D-67E7-44AB-9E76-6B4F50EA2052}"/>
              </a:ext>
            </a:extLst>
          </p:cNvPr>
          <p:cNvGrpSpPr/>
          <p:nvPr/>
        </p:nvGrpSpPr>
        <p:grpSpPr>
          <a:xfrm>
            <a:off x="507900" y="3007143"/>
            <a:ext cx="1752600" cy="842962"/>
            <a:chOff x="3556928" y="2514600"/>
            <a:chExt cx="2539072" cy="182879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7FF853-F8FF-48AB-852C-E052CE275601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err="1"/>
                <a:t>ModuleList</a:t>
              </a:r>
              <a:endParaRPr lang="en-SG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630C40-D885-4133-865C-16B1DEF04D1F}"/>
                </a:ext>
              </a:extLst>
            </p:cNvPr>
            <p:cNvSpPr/>
            <p:nvPr/>
          </p:nvSpPr>
          <p:spPr>
            <a:xfrm>
              <a:off x="3556928" y="2971801"/>
              <a:ext cx="2539072" cy="28283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u="sng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C92803-E43F-4F3C-A041-37E8EC73E2A6}"/>
                </a:ext>
              </a:extLst>
            </p:cNvPr>
            <p:cNvSpPr/>
            <p:nvPr/>
          </p:nvSpPr>
          <p:spPr>
            <a:xfrm>
              <a:off x="3556928" y="3254636"/>
              <a:ext cx="2539072" cy="108876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getMyModules</a:t>
              </a:r>
              <a:r>
                <a:rPr lang="en-SG" sz="1100" dirty="0"/>
                <a:t>(): </a:t>
              </a:r>
              <a:r>
                <a:rPr lang="en-SG" sz="1100" dirty="0" err="1"/>
                <a:t>ArrayList</a:t>
              </a:r>
              <a:r>
                <a:rPr lang="en-SG" sz="1100" dirty="0"/>
                <a:t>&lt;</a:t>
              </a:r>
              <a:r>
                <a:rPr lang="en-SG" sz="1100" dirty="0" err="1"/>
                <a:t>ModuleDetails</a:t>
              </a:r>
              <a:r>
                <a:rPr lang="en-SG" sz="1100" dirty="0"/>
                <a:t>&gt;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CD6477-9DF8-4328-9F36-28760E1AAF81}"/>
              </a:ext>
            </a:extLst>
          </p:cNvPr>
          <p:cNvGrpSpPr/>
          <p:nvPr/>
        </p:nvGrpSpPr>
        <p:grpSpPr>
          <a:xfrm>
            <a:off x="5077560" y="2789332"/>
            <a:ext cx="3581400" cy="1394818"/>
            <a:chOff x="3556928" y="2514600"/>
            <a:chExt cx="2539072" cy="18288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69D8E9-95B6-474F-A8AC-FDF0D416331A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err="1"/>
                <a:t>ModuleSyncer</a:t>
              </a:r>
              <a:endParaRPr lang="en-SG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18CE76-1DAD-407B-8850-C6C9D20D425E}"/>
                </a:ext>
              </a:extLst>
            </p:cNvPr>
            <p:cNvSpPr/>
            <p:nvPr/>
          </p:nvSpPr>
          <p:spPr>
            <a:xfrm>
              <a:off x="3556928" y="2971800"/>
              <a:ext cx="2539072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u="sng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88E672-0B6A-42D3-BC69-7793765E98F2}"/>
                </a:ext>
              </a:extLst>
            </p:cNvPr>
            <p:cNvSpPr/>
            <p:nvPr/>
          </p:nvSpPr>
          <p:spPr>
            <a:xfrm>
              <a:off x="3556928" y="3165566"/>
              <a:ext cx="2539072" cy="117783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ModuleSyncer</a:t>
              </a:r>
              <a:r>
                <a:rPr lang="en-SG" sz="1100" dirty="0"/>
                <a:t>(</a:t>
              </a:r>
              <a:r>
                <a:rPr lang="en-SG" sz="1100" dirty="0" err="1"/>
                <a:t>moduleList</a:t>
              </a:r>
              <a:r>
                <a:rPr lang="en-SG" sz="1100" dirty="0"/>
                <a:t>: </a:t>
              </a:r>
              <a:r>
                <a:rPr lang="en-SG" sz="1100" dirty="0" err="1"/>
                <a:t>ModuleList</a:t>
              </a:r>
              <a:r>
                <a:rPr lang="en-SG" sz="1100" dirty="0"/>
                <a:t>, date: String)</a:t>
              </a:r>
            </a:p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getLessonsAndExamsAsEventsOnDate</a:t>
              </a:r>
              <a:r>
                <a:rPr lang="en-SG" sz="1100" dirty="0"/>
                <a:t>(): </a:t>
              </a:r>
              <a:r>
                <a:rPr lang="en-SG" sz="1100" dirty="0" err="1"/>
                <a:t>ArrayList</a:t>
              </a:r>
              <a:r>
                <a:rPr lang="en-SG" sz="1100" dirty="0"/>
                <a:t>&lt;Event&gt;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getLessonsOnDate</a:t>
              </a:r>
              <a:r>
                <a:rPr lang="en-SG" sz="1100" dirty="0"/>
                <a:t>()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getExamsOnDate</a:t>
              </a:r>
              <a:r>
                <a:rPr lang="en-SG" sz="1100" dirty="0"/>
                <a:t>(</a:t>
              </a:r>
              <a:r>
                <a:rPr lang="en-SG" sz="1100" dirty="0" err="1"/>
                <a:t>moduleList</a:t>
              </a:r>
              <a:r>
                <a:rPr lang="en-SG" sz="1100" dirty="0"/>
                <a:t>: </a:t>
              </a:r>
              <a:r>
                <a:rPr lang="en-SG" sz="1100" dirty="0" err="1"/>
                <a:t>ModuleList</a:t>
              </a:r>
              <a:r>
                <a:rPr lang="en-SG" sz="1100" dirty="0"/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9B0248-D9C3-4F3F-A186-503971EAA5E9}"/>
              </a:ext>
            </a:extLst>
          </p:cNvPr>
          <p:cNvGrpSpPr/>
          <p:nvPr/>
        </p:nvGrpSpPr>
        <p:grpSpPr>
          <a:xfrm>
            <a:off x="6019800" y="810784"/>
            <a:ext cx="2209800" cy="792053"/>
            <a:chOff x="3556928" y="2514600"/>
            <a:chExt cx="2539072" cy="18288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4C4F2-C197-488E-BB88-53037BF2686F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/>
                <a:t>Timetable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2DD9EA-28A4-4277-AB2F-F9E3AAF52227}"/>
                </a:ext>
              </a:extLst>
            </p:cNvPr>
            <p:cNvSpPr/>
            <p:nvPr/>
          </p:nvSpPr>
          <p:spPr>
            <a:xfrm>
              <a:off x="3556928" y="2971799"/>
              <a:ext cx="2539072" cy="83820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u="sng" dirty="0"/>
                <a:t>+ </a:t>
              </a:r>
              <a:r>
                <a:rPr lang="en-SG" sz="1100" u="sng" dirty="0" err="1"/>
                <a:t>lessonStorage</a:t>
              </a:r>
              <a:r>
                <a:rPr lang="en-SG" sz="1100" u="sng" dirty="0"/>
                <a:t>: </a:t>
              </a:r>
              <a:r>
                <a:rPr lang="en-SG" sz="1100" u="sng" dirty="0" err="1"/>
                <a:t>ArrayList</a:t>
              </a:r>
              <a:r>
                <a:rPr lang="en-SG" sz="1100" u="sng" dirty="0"/>
                <a:t>&lt;Lesson&gt;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099F3C-AD65-41D8-8B7A-63274F9BDDBE}"/>
                </a:ext>
              </a:extLst>
            </p:cNvPr>
            <p:cNvSpPr/>
            <p:nvPr/>
          </p:nvSpPr>
          <p:spPr>
            <a:xfrm>
              <a:off x="3556928" y="3810001"/>
              <a:ext cx="2539072" cy="5333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1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FEE6CB-0912-4690-818D-A97DD869D225}"/>
              </a:ext>
            </a:extLst>
          </p:cNvPr>
          <p:cNvGrpSpPr/>
          <p:nvPr/>
        </p:nvGrpSpPr>
        <p:grpSpPr>
          <a:xfrm>
            <a:off x="2594517" y="420084"/>
            <a:ext cx="2689860" cy="1165470"/>
            <a:chOff x="3556928" y="2514600"/>
            <a:chExt cx="2539072" cy="18288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EEB6D2-655E-4C80-B10A-2EED6A451682}"/>
                </a:ext>
              </a:extLst>
            </p:cNvPr>
            <p:cNvSpPr/>
            <p:nvPr/>
          </p:nvSpPr>
          <p:spPr>
            <a:xfrm>
              <a:off x="3556928" y="2514600"/>
              <a:ext cx="2539072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400" dirty="0" err="1"/>
                <a:t>ExamsGetter</a:t>
              </a:r>
              <a:endParaRPr lang="en-SG" sz="14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43EF8E-329E-4DCE-AAD5-1C3EDE021C87}"/>
                </a:ext>
              </a:extLst>
            </p:cNvPr>
            <p:cNvSpPr/>
            <p:nvPr/>
          </p:nvSpPr>
          <p:spPr>
            <a:xfrm>
              <a:off x="3556928" y="2971800"/>
              <a:ext cx="2539072" cy="533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algn="ctr">
                <a:buFontTx/>
                <a:buChar char="-"/>
              </a:pPr>
              <a:r>
                <a:rPr lang="en-SG" sz="1100" dirty="0"/>
                <a:t>exams: </a:t>
              </a:r>
              <a:r>
                <a:rPr lang="en-SG" sz="1100" dirty="0" err="1"/>
                <a:t>ArrayList</a:t>
              </a:r>
              <a:r>
                <a:rPr lang="en-SG" sz="1100" dirty="0"/>
                <a:t>&lt;Event&gt;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038E247-AECF-4FA2-885C-103CFC3A72B7}"/>
                </a:ext>
              </a:extLst>
            </p:cNvPr>
            <p:cNvSpPr/>
            <p:nvPr/>
          </p:nvSpPr>
          <p:spPr>
            <a:xfrm>
              <a:off x="3556928" y="3505200"/>
              <a:ext cx="2539072" cy="838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ExamsGetter</a:t>
              </a:r>
              <a:r>
                <a:rPr lang="en-SG" sz="1100" dirty="0"/>
                <a:t>(</a:t>
              </a:r>
              <a:r>
                <a:rPr lang="en-SG" sz="1100" dirty="0" err="1"/>
                <a:t>moduleList</a:t>
              </a:r>
              <a:r>
                <a:rPr lang="en-SG" sz="1100" dirty="0"/>
                <a:t>: </a:t>
              </a:r>
              <a:r>
                <a:rPr lang="en-SG" sz="1100" dirty="0" err="1"/>
                <a:t>ModuleList</a:t>
              </a:r>
              <a:r>
                <a:rPr lang="en-SG" sz="1100" dirty="0"/>
                <a:t>)</a:t>
              </a:r>
            </a:p>
            <a:p>
              <a:pPr marL="171450" indent="-171450" algn="ctr">
                <a:buFontTx/>
                <a:buChar char="-"/>
              </a:pPr>
              <a:r>
                <a:rPr lang="en-SG" sz="1100" dirty="0" err="1"/>
                <a:t>retrieveModuleExams</a:t>
              </a:r>
              <a:r>
                <a:rPr lang="en-SG" sz="1100" dirty="0"/>
                <a:t>(): void</a:t>
              </a:r>
            </a:p>
            <a:p>
              <a:pPr algn="ctr"/>
              <a:r>
                <a:rPr lang="en-SG" sz="1100" dirty="0"/>
                <a:t>+ </a:t>
              </a:r>
              <a:r>
                <a:rPr lang="en-SG" sz="1100" dirty="0" err="1"/>
                <a:t>getExams</a:t>
              </a:r>
              <a:r>
                <a:rPr lang="en-SG" sz="1100" dirty="0"/>
                <a:t>(): </a:t>
              </a:r>
              <a:r>
                <a:rPr lang="en-SG" sz="1100" dirty="0" err="1"/>
                <a:t>ArrayList</a:t>
              </a:r>
              <a:r>
                <a:rPr lang="en-SG" sz="1100" dirty="0"/>
                <a:t>&lt;Event&gt;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B79E48-01EE-4DE1-8AC6-7E194610D2B5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flipH="1" flipV="1">
            <a:off x="1384200" y="3850105"/>
            <a:ext cx="1444090" cy="166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22BD7FB-7D96-4CEA-BDC3-4E0CEFCE6774}"/>
              </a:ext>
            </a:extLst>
          </p:cNvPr>
          <p:cNvGrpSpPr/>
          <p:nvPr/>
        </p:nvGrpSpPr>
        <p:grpSpPr>
          <a:xfrm rot="21319929">
            <a:off x="2257405" y="3294798"/>
            <a:ext cx="2823249" cy="207237"/>
            <a:chOff x="2406400" y="1168669"/>
            <a:chExt cx="2479021" cy="184647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E0D3AC9-FD2A-4778-9489-9F652BBA6D96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BBCD1F-593F-4602-A7C8-696B2DEA0A5F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24B6758-6841-46AE-B37D-535C157C01C3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BEA516-997F-4E04-A2EE-217DCC132559}"/>
              </a:ext>
            </a:extLst>
          </p:cNvPr>
          <p:cNvCxnSpPr>
            <a:cxnSpLocks/>
            <a:stCxn id="27" idx="1"/>
            <a:endCxn id="9" idx="0"/>
          </p:cNvCxnSpPr>
          <p:nvPr/>
        </p:nvCxnSpPr>
        <p:spPr>
          <a:xfrm flipH="1">
            <a:off x="1384200" y="1318467"/>
            <a:ext cx="1210317" cy="168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C3AEEA1-3308-4ECE-81F1-6591E73CA242}"/>
              </a:ext>
            </a:extLst>
          </p:cNvPr>
          <p:cNvGrpSpPr/>
          <p:nvPr/>
        </p:nvGrpSpPr>
        <p:grpSpPr>
          <a:xfrm>
            <a:off x="6934200" y="1622352"/>
            <a:ext cx="329617" cy="1173992"/>
            <a:chOff x="6934200" y="1622352"/>
            <a:chExt cx="329617" cy="117399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BB3DD21-F326-4FAE-81B4-C62A8C5F20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00446" y="1625590"/>
              <a:ext cx="16472" cy="1170754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895E5D-5D73-457D-B71C-52863B55AC03}"/>
                </a:ext>
              </a:extLst>
            </p:cNvPr>
            <p:cNvCxnSpPr>
              <a:cxnSpLocks/>
            </p:cNvCxnSpPr>
            <p:nvPr/>
          </p:nvCxnSpPr>
          <p:spPr>
            <a:xfrm>
              <a:off x="7100446" y="1622352"/>
              <a:ext cx="163371" cy="189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C05A7B2-7E59-4855-82F7-19632891E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4200" y="1625634"/>
              <a:ext cx="166246" cy="182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268CD02-C844-4221-B0F3-625EC7AAD9DD}"/>
              </a:ext>
            </a:extLst>
          </p:cNvPr>
          <p:cNvGrpSpPr/>
          <p:nvPr/>
        </p:nvGrpSpPr>
        <p:grpSpPr>
          <a:xfrm rot="2100429">
            <a:off x="3990359" y="2067996"/>
            <a:ext cx="1784589" cy="134480"/>
            <a:chOff x="2406400" y="1168669"/>
            <a:chExt cx="2479021" cy="184647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8598095-8AF8-4974-B8FA-1BDD444BD72F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9F6E70F-705D-4726-B9F0-4F9CEC28C3B9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8ED79CD-7AC5-4A14-AD6B-B45028F3FC9F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A3DC51C-F3E0-4C7C-9A54-AD9BF871EF40}"/>
              </a:ext>
            </a:extLst>
          </p:cNvPr>
          <p:cNvGrpSpPr/>
          <p:nvPr/>
        </p:nvGrpSpPr>
        <p:grpSpPr>
          <a:xfrm rot="6992883">
            <a:off x="5757428" y="4915334"/>
            <a:ext cx="1784589" cy="134480"/>
            <a:chOff x="2406400" y="1168669"/>
            <a:chExt cx="2479021" cy="184647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7FE3B18-DF7C-42C0-B82A-3D34DDBFDE3E}"/>
                </a:ext>
              </a:extLst>
            </p:cNvPr>
            <p:cNvCxnSpPr>
              <a:cxnSpLocks/>
            </p:cNvCxnSpPr>
            <p:nvPr/>
          </p:nvCxnSpPr>
          <p:spPr>
            <a:xfrm rot="343553" flipH="1">
              <a:off x="2413320" y="1349141"/>
              <a:ext cx="2472101" cy="4175"/>
            </a:xfrm>
            <a:prstGeom prst="straightConnector1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080DE55-EDBE-41A6-89AD-2BD885C328F3}"/>
                </a:ext>
              </a:extLst>
            </p:cNvPr>
            <p:cNvCxnSpPr>
              <a:cxnSpLocks/>
            </p:cNvCxnSpPr>
            <p:nvPr/>
          </p:nvCxnSpPr>
          <p:spPr>
            <a:xfrm rot="343553" flipV="1">
              <a:off x="2410527" y="1168669"/>
              <a:ext cx="119712" cy="685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849D160-5736-456F-852D-95DC4FDA6B3B}"/>
                </a:ext>
              </a:extLst>
            </p:cNvPr>
            <p:cNvCxnSpPr>
              <a:cxnSpLocks/>
            </p:cNvCxnSpPr>
            <p:nvPr/>
          </p:nvCxnSpPr>
          <p:spPr>
            <a:xfrm rot="343553">
              <a:off x="2406400" y="1237121"/>
              <a:ext cx="119530" cy="712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0ED6350-5ABE-4010-B7C4-0854C2E0E5F5}"/>
              </a:ext>
            </a:extLst>
          </p:cNvPr>
          <p:cNvSpPr txBox="1"/>
          <p:nvPr/>
        </p:nvSpPr>
        <p:spPr>
          <a:xfrm rot="2955254">
            <a:off x="1251691" y="4094978"/>
            <a:ext cx="641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0 .. 1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3D5F98-A1A9-4018-8722-64CEB269D657}"/>
              </a:ext>
            </a:extLst>
          </p:cNvPr>
          <p:cNvSpPr txBox="1"/>
          <p:nvPr/>
        </p:nvSpPr>
        <p:spPr>
          <a:xfrm rot="2903372">
            <a:off x="1409851" y="4014987"/>
            <a:ext cx="816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moduleList</a:t>
            </a:r>
            <a:endParaRPr lang="en-US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431F021-D5F4-4BF1-A170-CF46A56DC3C8}"/>
              </a:ext>
            </a:extLst>
          </p:cNvPr>
          <p:cNvSpPr txBox="1"/>
          <p:nvPr/>
        </p:nvSpPr>
        <p:spPr>
          <a:xfrm rot="18415614">
            <a:off x="1425285" y="2546802"/>
            <a:ext cx="641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C9E89C-F2A3-4CFD-8840-5652350BB3FE}"/>
              </a:ext>
            </a:extLst>
          </p:cNvPr>
          <p:cNvSpPr txBox="1"/>
          <p:nvPr/>
        </p:nvSpPr>
        <p:spPr>
          <a:xfrm rot="18312161">
            <a:off x="1046701" y="2491602"/>
            <a:ext cx="816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moduleList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5329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355</Words>
  <Application>Microsoft Office PowerPoint</Application>
  <PresentationFormat>On-screen Show (4:3)</PresentationFormat>
  <Paragraphs>115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Kolinux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Pow Zhi Xiang</cp:lastModifiedBy>
  <cp:revision>56</cp:revision>
  <dcterms:created xsi:type="dcterms:W3CDTF">2016-07-22T14:33:02Z</dcterms:created>
  <dcterms:modified xsi:type="dcterms:W3CDTF">2021-10-20T16:58:06Z</dcterms:modified>
</cp:coreProperties>
</file>